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9" r:id="rId2"/>
    <p:sldId id="360" r:id="rId3"/>
    <p:sldId id="258" r:id="rId4"/>
    <p:sldId id="262" r:id="rId5"/>
    <p:sldId id="366" r:id="rId6"/>
    <p:sldId id="347" r:id="rId7"/>
    <p:sldId id="350" r:id="rId8"/>
    <p:sldId id="267" r:id="rId9"/>
    <p:sldId id="362" r:id="rId10"/>
    <p:sldId id="352" r:id="rId11"/>
    <p:sldId id="364" r:id="rId12"/>
    <p:sldId id="365" r:id="rId13"/>
    <p:sldId id="359" r:id="rId14"/>
    <p:sldId id="344" r:id="rId15"/>
    <p:sldId id="345" r:id="rId16"/>
    <p:sldId id="346" r:id="rId17"/>
  </p:sldIdLst>
  <p:sldSz cx="12192000" cy="6858000"/>
  <p:notesSz cx="6792913" cy="992505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BAF"/>
    <a:srgbClr val="008A9A"/>
    <a:srgbClr val="00D9DE"/>
    <a:srgbClr val="184082"/>
    <a:srgbClr val="008B9A"/>
    <a:srgbClr val="292F70"/>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9A359E-FB76-7650-D89C-C0DB0CD8BF95}" v="37" dt="2025-04-10T12:20:19.592"/>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95" d="100"/>
          <a:sy n="95" d="100"/>
        </p:scale>
        <p:origin x="1194" y="30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3596" cy="497976"/>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47745" y="0"/>
            <a:ext cx="2943596" cy="497976"/>
          </a:xfrm>
          <a:prstGeom prst="rect">
            <a:avLst/>
          </a:prstGeom>
        </p:spPr>
        <p:txBody>
          <a:bodyPr vert="horz" lIns="91440" tIns="45720" rIns="91440" bIns="45720" rtlCol="0"/>
          <a:lstStyle>
            <a:lvl1pPr algn="r">
              <a:defRPr sz="1200"/>
            </a:lvl1pPr>
          </a:lstStyle>
          <a:p>
            <a:fld id="{DC816152-8736-4390-A7BB-8F6627055AE7}" type="datetimeFigureOut">
              <a:rPr lang="es-ES" smtClean="0"/>
              <a:t>17/09/2025</a:t>
            </a:fld>
            <a:endParaRPr lang="es-ES"/>
          </a:p>
        </p:txBody>
      </p:sp>
      <p:sp>
        <p:nvSpPr>
          <p:cNvPr id="4" name="Marcador de imagen de diapositiva 3"/>
          <p:cNvSpPr>
            <a:spLocks noGrp="1" noRot="1" noChangeAspect="1"/>
          </p:cNvSpPr>
          <p:nvPr>
            <p:ph type="sldImg" idx="2"/>
          </p:nvPr>
        </p:nvSpPr>
        <p:spPr>
          <a:xfrm>
            <a:off x="419100" y="1239838"/>
            <a:ext cx="5954713" cy="3351212"/>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292" y="4776431"/>
            <a:ext cx="5434330" cy="3907988"/>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427076"/>
            <a:ext cx="2943596" cy="497975"/>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47745" y="9427076"/>
            <a:ext cx="2943596" cy="497975"/>
          </a:xfrm>
          <a:prstGeom prst="rect">
            <a:avLst/>
          </a:prstGeom>
        </p:spPr>
        <p:txBody>
          <a:bodyPr vert="horz" lIns="91440" tIns="45720" rIns="91440" bIns="45720" rtlCol="0" anchor="b"/>
          <a:lstStyle>
            <a:lvl1pPr algn="r">
              <a:defRPr sz="1200"/>
            </a:lvl1pPr>
          </a:lstStyle>
          <a:p>
            <a:fld id="{FF56B38C-BAD5-46EC-95D3-644EF6C947EA}" type="slidenum">
              <a:rPr lang="es-ES" smtClean="0"/>
              <a:t>‹#›</a:t>
            </a:fld>
            <a:endParaRPr lang="es-ES"/>
          </a:p>
        </p:txBody>
      </p:sp>
    </p:spTree>
    <p:extLst>
      <p:ext uri="{BB962C8B-B14F-4D97-AF65-F5344CB8AC3E}">
        <p14:creationId xmlns:p14="http://schemas.microsoft.com/office/powerpoint/2010/main" val="3448010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79292" y="4776431"/>
            <a:ext cx="5434330" cy="390798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3:notes"/>
          <p:cNvSpPr>
            <a:spLocks noGrp="1" noRot="1" noChangeAspect="1"/>
          </p:cNvSpPr>
          <p:nvPr>
            <p:ph type="sldImg" idx="2"/>
          </p:nvPr>
        </p:nvSpPr>
        <p:spPr>
          <a:xfrm>
            <a:off x="419100" y="1239838"/>
            <a:ext cx="5954713" cy="33512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307777"/>
          </a:xfrm>
          <a:prstGeom prst="rect">
            <a:avLst/>
          </a:prstGeom>
        </p:spPr>
        <p:txBody>
          <a:bodyPr wrap="square" lIns="0" tIns="0" rIns="0" bIns="0">
            <a:spAutoFit/>
          </a:bodyPr>
          <a:lstStyle>
            <a:lvl1pPr>
              <a:defRPr sz="2000" b="1" i="0">
                <a:solidFill>
                  <a:srgbClr val="00ABAF"/>
                </a:solidFill>
                <a:latin typeface="Montserrat"/>
                <a:cs typeface="Montserrat"/>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55683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07269" y="197028"/>
            <a:ext cx="11177461" cy="307777"/>
          </a:xfrm>
        </p:spPr>
        <p:txBody>
          <a:bodyPr lIns="0" tIns="0" rIns="0" bIns="0"/>
          <a:lstStyle>
            <a:lvl1pPr>
              <a:defRPr sz="2000" b="1" i="0">
                <a:solidFill>
                  <a:srgbClr val="00ABAF"/>
                </a:solidFill>
                <a:latin typeface="Montserrat"/>
                <a:cs typeface="Montserrat"/>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94009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292F70"/>
          </a:solidFill>
        </p:spPr>
        <p:txBody>
          <a:bodyPr wrap="square" lIns="0" tIns="0" rIns="0" bIns="0" rtlCol="0"/>
          <a:lstStyle/>
          <a:p>
            <a:endParaRPr sz="1200"/>
          </a:p>
        </p:txBody>
      </p:sp>
      <p:pic>
        <p:nvPicPr>
          <p:cNvPr id="17" name="bg object 17"/>
          <p:cNvPicPr/>
          <p:nvPr/>
        </p:nvPicPr>
        <p:blipFill>
          <a:blip r:embed="rId2" cstate="print"/>
          <a:stretch>
            <a:fillRect/>
          </a:stretch>
        </p:blipFill>
        <p:spPr>
          <a:xfrm>
            <a:off x="11269922" y="1313218"/>
            <a:ext cx="928362" cy="5058526"/>
          </a:xfrm>
          <a:prstGeom prst="rect">
            <a:avLst/>
          </a:prstGeom>
        </p:spPr>
      </p:pic>
      <p:pic>
        <p:nvPicPr>
          <p:cNvPr id="18" name="bg object 18"/>
          <p:cNvPicPr/>
          <p:nvPr/>
        </p:nvPicPr>
        <p:blipFill>
          <a:blip r:embed="rId3" cstate="print"/>
          <a:stretch>
            <a:fillRect/>
          </a:stretch>
        </p:blipFill>
        <p:spPr>
          <a:xfrm>
            <a:off x="17" y="1810550"/>
            <a:ext cx="863679" cy="5049374"/>
          </a:xfrm>
          <a:prstGeom prst="rect">
            <a:avLst/>
          </a:prstGeom>
        </p:spPr>
      </p:pic>
      <p:sp>
        <p:nvSpPr>
          <p:cNvPr id="2" name="Holder 2"/>
          <p:cNvSpPr>
            <a:spLocks noGrp="1"/>
          </p:cNvSpPr>
          <p:nvPr>
            <p:ph type="title"/>
          </p:nvPr>
        </p:nvSpPr>
        <p:spPr>
          <a:xfrm>
            <a:off x="507269" y="197028"/>
            <a:ext cx="11177461" cy="307777"/>
          </a:xfrm>
        </p:spPr>
        <p:txBody>
          <a:bodyPr lIns="0" tIns="0" rIns="0" bIns="0"/>
          <a:lstStyle>
            <a:lvl1pPr>
              <a:defRPr sz="2000" b="1" i="0">
                <a:solidFill>
                  <a:srgbClr val="00ABAF"/>
                </a:solidFill>
                <a:latin typeface="Montserrat"/>
                <a:cs typeface="Montserrat"/>
              </a:defRPr>
            </a:lvl1pPr>
          </a:lstStyle>
          <a:p>
            <a:endParaRPr/>
          </a:p>
        </p:txBody>
      </p:sp>
      <p:sp>
        <p:nvSpPr>
          <p:cNvPr id="3" name="Holder 3"/>
          <p:cNvSpPr>
            <a:spLocks noGrp="1"/>
          </p:cNvSpPr>
          <p:nvPr>
            <p:ph sz="half" idx="2"/>
          </p:nvPr>
        </p:nvSpPr>
        <p:spPr>
          <a:xfrm>
            <a:off x="2016486" y="2081098"/>
            <a:ext cx="2980689" cy="338554"/>
          </a:xfrm>
          <a:prstGeom prst="rect">
            <a:avLst/>
          </a:prstGeom>
        </p:spPr>
        <p:txBody>
          <a:bodyPr wrap="square" lIns="0" tIns="0" rIns="0" bIns="0">
            <a:spAutoFit/>
          </a:bodyPr>
          <a:lstStyle>
            <a:lvl1pPr>
              <a:defRPr sz="2200" b="1" i="0">
                <a:solidFill>
                  <a:schemeClr val="bg1"/>
                </a:solidFill>
                <a:latin typeface="Montserrat"/>
                <a:cs typeface="Montserrat"/>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14138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07269" y="197028"/>
            <a:ext cx="11177461" cy="307777"/>
          </a:xfrm>
        </p:spPr>
        <p:txBody>
          <a:bodyPr lIns="0" tIns="0" rIns="0" bIns="0"/>
          <a:lstStyle>
            <a:lvl1pPr>
              <a:defRPr sz="2000" b="1" i="0">
                <a:solidFill>
                  <a:srgbClr val="00ABAF"/>
                </a:solidFill>
                <a:latin typeface="Montserrat"/>
                <a:cs typeface="Montserra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63787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975522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292F70"/>
          </a:solidFill>
        </p:spPr>
        <p:txBody>
          <a:bodyPr wrap="square" lIns="0" tIns="0" rIns="0" bIns="0" rtlCol="0"/>
          <a:lstStyle/>
          <a:p>
            <a:endParaRPr sz="1200"/>
          </a:p>
        </p:txBody>
      </p:sp>
      <p:sp>
        <p:nvSpPr>
          <p:cNvPr id="2" name="Holder 2"/>
          <p:cNvSpPr>
            <a:spLocks noGrp="1"/>
          </p:cNvSpPr>
          <p:nvPr>
            <p:ph type="title"/>
          </p:nvPr>
        </p:nvSpPr>
        <p:spPr>
          <a:xfrm>
            <a:off x="507269" y="197028"/>
            <a:ext cx="11177461" cy="461665"/>
          </a:xfrm>
          <a:prstGeom prst="rect">
            <a:avLst/>
          </a:prstGeom>
        </p:spPr>
        <p:txBody>
          <a:bodyPr wrap="square" lIns="0" tIns="0" rIns="0" bIns="0">
            <a:spAutoFit/>
          </a:bodyPr>
          <a:lstStyle>
            <a:lvl1pPr>
              <a:defRPr sz="3000" b="1" i="0">
                <a:solidFill>
                  <a:srgbClr val="00ABAF"/>
                </a:solidFill>
                <a:latin typeface="Montserrat"/>
                <a:cs typeface="Montserrat"/>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9/17/2025</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265941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png"/><Relationship Id="rId7" Type="http://schemas.openxmlformats.org/officeDocument/2006/relationships/image" Target="../media/image108.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png"/></Relationships>
</file>

<file path=ppt/slides/_rels/slide11.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0.png"/><Relationship Id="rId7" Type="http://schemas.openxmlformats.org/officeDocument/2006/relationships/image" Target="../media/image11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image" Target="../media/image116.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13.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0.png"/><Relationship Id="rId7" Type="http://schemas.openxmlformats.org/officeDocument/2006/relationships/image" Target="../media/image12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sv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s>
</file>

<file path=ppt/slides/_rels/slide14.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5.png"/><Relationship Id="rId3" Type="http://schemas.openxmlformats.org/officeDocument/2006/relationships/image" Target="../media/image128.png"/><Relationship Id="rId7" Type="http://schemas.openxmlformats.org/officeDocument/2006/relationships/image" Target="../media/image132.png"/><Relationship Id="rId12" Type="http://schemas.openxmlformats.org/officeDocument/2006/relationships/image" Target="../media/image137.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31.png"/><Relationship Id="rId11" Type="http://schemas.openxmlformats.org/officeDocument/2006/relationships/image" Target="../media/image136.png"/><Relationship Id="rId5" Type="http://schemas.openxmlformats.org/officeDocument/2006/relationships/image" Target="../media/image130.pn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png"/><Relationship Id="rId14" Type="http://schemas.openxmlformats.org/officeDocument/2006/relationships/image" Target="../media/image138.png"/></Relationships>
</file>

<file path=ppt/slides/_rels/slide15.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sv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5.png"/><Relationship Id="rId5" Type="http://schemas.openxmlformats.org/officeDocument/2006/relationships/image" Target="../media/image9.svg"/><Relationship Id="rId10" Type="http://schemas.openxmlformats.org/officeDocument/2006/relationships/image" Target="../media/image14.sv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svg"/><Relationship Id="rId3" Type="http://schemas.openxmlformats.org/officeDocument/2006/relationships/image" Target="../media/image10.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image" Target="../media/image5.png"/><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eg"/><Relationship Id="rId1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svg"/><Relationship Id="rId26" Type="http://schemas.openxmlformats.org/officeDocument/2006/relationships/image" Target="../media/image63.png"/><Relationship Id="rId3" Type="http://schemas.openxmlformats.org/officeDocument/2006/relationships/image" Target="../media/image10.png"/><Relationship Id="rId21" Type="http://schemas.openxmlformats.org/officeDocument/2006/relationships/image" Target="../media/image58.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5" Type="http://schemas.openxmlformats.org/officeDocument/2006/relationships/image" Target="../media/image62.png"/><Relationship Id="rId2" Type="http://schemas.openxmlformats.org/officeDocument/2006/relationships/image" Target="../media/image5.png"/><Relationship Id="rId16" Type="http://schemas.openxmlformats.org/officeDocument/2006/relationships/image" Target="../media/image53.png"/><Relationship Id="rId20" Type="http://schemas.openxmlformats.org/officeDocument/2006/relationships/image" Target="../media/image57.png"/><Relationship Id="rId29"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jpeg"/><Relationship Id="rId24" Type="http://schemas.openxmlformats.org/officeDocument/2006/relationships/image" Target="../media/image61.png"/><Relationship Id="rId5" Type="http://schemas.openxmlformats.org/officeDocument/2006/relationships/image" Target="../media/image42.svg"/><Relationship Id="rId15" Type="http://schemas.openxmlformats.org/officeDocument/2006/relationships/image" Target="../media/image52.svg"/><Relationship Id="rId23" Type="http://schemas.openxmlformats.org/officeDocument/2006/relationships/image" Target="../media/image60.png"/><Relationship Id="rId28" Type="http://schemas.openxmlformats.org/officeDocument/2006/relationships/image" Target="../media/image65.pn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png"/><Relationship Id="rId27" Type="http://schemas.openxmlformats.org/officeDocument/2006/relationships/image" Target="../media/image64.svg"/><Relationship Id="rId30" Type="http://schemas.openxmlformats.org/officeDocument/2006/relationships/image" Target="../media/image67.png"/></Relationships>
</file>

<file path=ppt/slides/_rels/slide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70.png"/><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3.png"/><Relationship Id="rId4" Type="http://schemas.openxmlformats.org/officeDocument/2006/relationships/image" Target="../media/image72.png"/></Relationships>
</file>

<file path=ppt/slides/_rels/slide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10.png"/><Relationship Id="rId18" Type="http://schemas.openxmlformats.org/officeDocument/2006/relationships/image" Target="../media/image90.png"/><Relationship Id="rId26" Type="http://schemas.openxmlformats.org/officeDocument/2006/relationships/image" Target="../media/image98.png"/><Relationship Id="rId3" Type="http://schemas.openxmlformats.org/officeDocument/2006/relationships/image" Target="../media/image76.png"/><Relationship Id="rId21" Type="http://schemas.openxmlformats.org/officeDocument/2006/relationships/image" Target="../media/image93.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89.png"/><Relationship Id="rId25" Type="http://schemas.openxmlformats.org/officeDocument/2006/relationships/image" Target="../media/image97.svg"/><Relationship Id="rId2" Type="http://schemas.openxmlformats.org/officeDocument/2006/relationships/image" Target="../media/image5.png"/><Relationship Id="rId16" Type="http://schemas.openxmlformats.org/officeDocument/2006/relationships/image" Target="../media/image88.png"/><Relationship Id="rId20" Type="http://schemas.openxmlformats.org/officeDocument/2006/relationships/image" Target="../media/image92.svg"/><Relationship Id="rId29" Type="http://schemas.openxmlformats.org/officeDocument/2006/relationships/image" Target="../media/image101.png"/><Relationship Id="rId1" Type="http://schemas.openxmlformats.org/officeDocument/2006/relationships/slideLayout" Target="../slideLayouts/slideLayout4.xml"/><Relationship Id="rId6" Type="http://schemas.openxmlformats.org/officeDocument/2006/relationships/image" Target="../media/image79.png"/><Relationship Id="rId11" Type="http://schemas.openxmlformats.org/officeDocument/2006/relationships/image" Target="../media/image84.png"/><Relationship Id="rId24" Type="http://schemas.openxmlformats.org/officeDocument/2006/relationships/image" Target="../media/image96.png"/><Relationship Id="rId32" Type="http://schemas.openxmlformats.org/officeDocument/2006/relationships/image" Target="../media/image104.png"/><Relationship Id="rId5" Type="http://schemas.openxmlformats.org/officeDocument/2006/relationships/image" Target="../media/image78.png"/><Relationship Id="rId15" Type="http://schemas.openxmlformats.org/officeDocument/2006/relationships/image" Target="../media/image87.png"/><Relationship Id="rId23" Type="http://schemas.openxmlformats.org/officeDocument/2006/relationships/image" Target="../media/image95.png"/><Relationship Id="rId28" Type="http://schemas.openxmlformats.org/officeDocument/2006/relationships/image" Target="../media/image100.png"/><Relationship Id="rId10" Type="http://schemas.openxmlformats.org/officeDocument/2006/relationships/image" Target="../media/image83.png"/><Relationship Id="rId19" Type="http://schemas.openxmlformats.org/officeDocument/2006/relationships/image" Target="../media/image91.png"/><Relationship Id="rId31" Type="http://schemas.openxmlformats.org/officeDocument/2006/relationships/image" Target="../media/image10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6.png"/><Relationship Id="rId22" Type="http://schemas.openxmlformats.org/officeDocument/2006/relationships/image" Target="../media/image94.png"/><Relationship Id="rId27" Type="http://schemas.openxmlformats.org/officeDocument/2006/relationships/image" Target="../media/image99.png"/><Relationship Id="rId30" Type="http://schemas.openxmlformats.org/officeDocument/2006/relationships/image" Target="../media/image10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008B9A"/>
            </a:gs>
            <a:gs pos="63000">
              <a:srgbClr val="184082"/>
            </a:gs>
            <a:gs pos="100000">
              <a:srgbClr val="292F70"/>
            </a:gs>
          </a:gsLst>
          <a:lin ang="16200000" scaled="1"/>
          <a:tileRect/>
        </a:gradFill>
        <a:effectLst/>
      </p:bgPr>
    </p:bg>
    <p:spTree>
      <p:nvGrpSpPr>
        <p:cNvPr id="1" name=""/>
        <p:cNvGrpSpPr/>
        <p:nvPr/>
      </p:nvGrpSpPr>
      <p:grpSpPr>
        <a:xfrm>
          <a:off x="0" y="0"/>
          <a:ext cx="0" cy="0"/>
          <a:chOff x="0" y="0"/>
          <a:chExt cx="0" cy="0"/>
        </a:xfrm>
      </p:grpSpPr>
      <p:pic>
        <p:nvPicPr>
          <p:cNvPr id="11" name="Imagen 10" descr="Un dibujo con letras&#10;&#10;Descripción generada automáticamente con confianza baja">
            <a:extLst>
              <a:ext uri="{FF2B5EF4-FFF2-40B4-BE49-F238E27FC236}">
                <a16:creationId xmlns:a16="http://schemas.microsoft.com/office/drawing/2014/main" id="{1EC3B2D5-8708-2D08-6A91-4ED4159CD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8303" y="248228"/>
            <a:ext cx="2460238" cy="424872"/>
          </a:xfrm>
          <a:prstGeom prst="rect">
            <a:avLst/>
          </a:prstGeom>
        </p:spPr>
      </p:pic>
      <p:sp>
        <p:nvSpPr>
          <p:cNvPr id="12" name="CuadroTexto 11">
            <a:extLst>
              <a:ext uri="{FF2B5EF4-FFF2-40B4-BE49-F238E27FC236}">
                <a16:creationId xmlns:a16="http://schemas.microsoft.com/office/drawing/2014/main" id="{F0167886-9E9E-868C-4CD6-6A87B12E52F3}"/>
              </a:ext>
            </a:extLst>
          </p:cNvPr>
          <p:cNvSpPr txBox="1"/>
          <p:nvPr/>
        </p:nvSpPr>
        <p:spPr>
          <a:xfrm>
            <a:off x="1430067" y="1754791"/>
            <a:ext cx="9331865" cy="1938992"/>
          </a:xfrm>
          <a:prstGeom prst="rect">
            <a:avLst/>
          </a:prstGeom>
          <a:noFill/>
        </p:spPr>
        <p:txBody>
          <a:bodyPr wrap="square" rtlCol="0">
            <a:spAutoFit/>
          </a:bodyPr>
          <a:lstStyle/>
          <a:p>
            <a:pPr algn="ctr"/>
            <a:r>
              <a:rPr lang="es-ES" sz="6000" b="1" dirty="0">
                <a:solidFill>
                  <a:srgbClr val="00ABAF"/>
                </a:solidFill>
                <a:latin typeface="+mj-lt"/>
              </a:rPr>
              <a:t>BUILDING SUCCESS FROM INNOVATION</a:t>
            </a:r>
          </a:p>
        </p:txBody>
      </p:sp>
      <p:sp>
        <p:nvSpPr>
          <p:cNvPr id="13" name="CuadroTexto 12">
            <a:extLst>
              <a:ext uri="{FF2B5EF4-FFF2-40B4-BE49-F238E27FC236}">
                <a16:creationId xmlns:a16="http://schemas.microsoft.com/office/drawing/2014/main" id="{AA893B64-C653-5B70-09B9-007E1110B757}"/>
              </a:ext>
            </a:extLst>
          </p:cNvPr>
          <p:cNvSpPr txBox="1"/>
          <p:nvPr/>
        </p:nvSpPr>
        <p:spPr>
          <a:xfrm>
            <a:off x="2482024" y="3776750"/>
            <a:ext cx="7227952" cy="707886"/>
          </a:xfrm>
          <a:prstGeom prst="rect">
            <a:avLst/>
          </a:prstGeom>
          <a:noFill/>
        </p:spPr>
        <p:txBody>
          <a:bodyPr wrap="square" rtlCol="0">
            <a:spAutoFit/>
          </a:bodyPr>
          <a:lstStyle/>
          <a:p>
            <a:pPr algn="ctr"/>
            <a:r>
              <a:rPr lang="es-ES" sz="2000" dirty="0">
                <a:solidFill>
                  <a:schemeClr val="bg1"/>
                </a:solidFill>
                <a:latin typeface="+mj-lt"/>
              </a:rPr>
              <a:t>SHAPING SPACE &amp; DEFENSE </a:t>
            </a:r>
            <a:r>
              <a:rPr lang="es-ES" sz="2000">
                <a:solidFill>
                  <a:schemeClr val="bg1"/>
                </a:solidFill>
                <a:latin typeface="+mj-lt"/>
              </a:rPr>
              <a:t>FOR 35 </a:t>
            </a:r>
            <a:r>
              <a:rPr lang="es-ES" sz="2000" dirty="0">
                <a:solidFill>
                  <a:schemeClr val="bg1"/>
                </a:solidFill>
                <a:latin typeface="+mj-lt"/>
              </a:rPr>
              <a:t>YEARS:</a:t>
            </a:r>
          </a:p>
          <a:p>
            <a:pPr algn="ctr"/>
            <a:r>
              <a:rPr lang="es-ES" sz="2000" dirty="0">
                <a:solidFill>
                  <a:schemeClr val="bg1"/>
                </a:solidFill>
                <a:latin typeface="+mj-lt"/>
              </a:rPr>
              <a:t>YOUR CHALLENGES DRIVE OUR SOLUTIONS</a:t>
            </a:r>
          </a:p>
        </p:txBody>
      </p:sp>
      <p:pic>
        <p:nvPicPr>
          <p:cNvPr id="2" name="Picture 1" descr="A blue dots in the sky&#10;&#10;Description automatically generated">
            <a:extLst>
              <a:ext uri="{FF2B5EF4-FFF2-40B4-BE49-F238E27FC236}">
                <a16:creationId xmlns:a16="http://schemas.microsoft.com/office/drawing/2014/main" id="{9D8AE31C-D940-74F3-0D49-7468F55C8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375" y="4836607"/>
            <a:ext cx="14554200" cy="1656482"/>
          </a:xfrm>
          <a:prstGeom prst="rect">
            <a:avLst/>
          </a:prstGeom>
        </p:spPr>
      </p:pic>
      <p:pic>
        <p:nvPicPr>
          <p:cNvPr id="3" name="Picture 2" descr="A blue dots in the sky&#10;&#10;Description automatically generated">
            <a:extLst>
              <a:ext uri="{FF2B5EF4-FFF2-40B4-BE49-F238E27FC236}">
                <a16:creationId xmlns:a16="http://schemas.microsoft.com/office/drawing/2014/main" id="{0FE6D44B-DA10-EA81-B3B0-528EEECD6D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496548">
            <a:off x="-1659150" y="4513522"/>
            <a:ext cx="15681750" cy="1656482"/>
          </a:xfrm>
          <a:prstGeom prst="rect">
            <a:avLst/>
          </a:prstGeom>
        </p:spPr>
      </p:pic>
    </p:spTree>
    <p:extLst>
      <p:ext uri="{BB962C8B-B14F-4D97-AF65-F5344CB8AC3E}">
        <p14:creationId xmlns:p14="http://schemas.microsoft.com/office/powerpoint/2010/main" val="3704561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F5121-7C86-47A4-C144-1632015D4A58}"/>
            </a:ext>
          </a:extLst>
        </p:cNvPr>
        <p:cNvGrpSpPr/>
        <p:nvPr/>
      </p:nvGrpSpPr>
      <p:grpSpPr>
        <a:xfrm>
          <a:off x="0" y="0"/>
          <a:ext cx="0" cy="0"/>
          <a:chOff x="0" y="0"/>
          <a:chExt cx="0" cy="0"/>
        </a:xfrm>
      </p:grpSpPr>
      <p:pic>
        <p:nvPicPr>
          <p:cNvPr id="19" name="Picture 18" descr="A blue dots in the sky&#10;&#10;Description automatically generated">
            <a:extLst>
              <a:ext uri="{FF2B5EF4-FFF2-40B4-BE49-F238E27FC236}">
                <a16:creationId xmlns:a16="http://schemas.microsoft.com/office/drawing/2014/main" id="{7798A6E8-5B92-E4A7-496B-A65248CD6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564392">
            <a:off x="6471713" y="5006287"/>
            <a:ext cx="12192000" cy="1986408"/>
          </a:xfrm>
          <a:prstGeom prst="rect">
            <a:avLst/>
          </a:prstGeom>
        </p:spPr>
      </p:pic>
      <p:graphicFrame>
        <p:nvGraphicFramePr>
          <p:cNvPr id="12" name="Tabla 62">
            <a:extLst>
              <a:ext uri="{FF2B5EF4-FFF2-40B4-BE49-F238E27FC236}">
                <a16:creationId xmlns:a16="http://schemas.microsoft.com/office/drawing/2014/main" id="{03D69A1C-F40F-5444-3C80-637BEA77BCFD}"/>
              </a:ext>
            </a:extLst>
          </p:cNvPr>
          <p:cNvGraphicFramePr>
            <a:graphicFrameLocks noGrp="1"/>
          </p:cNvGraphicFramePr>
          <p:nvPr>
            <p:extLst>
              <p:ext uri="{D42A27DB-BD31-4B8C-83A1-F6EECF244321}">
                <p14:modId xmlns:p14="http://schemas.microsoft.com/office/powerpoint/2010/main" val="868261"/>
              </p:ext>
            </p:extLst>
          </p:nvPr>
        </p:nvGraphicFramePr>
        <p:xfrm>
          <a:off x="238190" y="4358452"/>
          <a:ext cx="3740538" cy="2125026"/>
        </p:xfrm>
        <a:graphic>
          <a:graphicData uri="http://schemas.openxmlformats.org/drawingml/2006/table">
            <a:tbl>
              <a:tblPr firstRow="1" bandRow="1">
                <a:tableStyleId>{2D5ABB26-0587-4C30-8999-92F81FD0307C}</a:tableStyleId>
              </a:tblPr>
              <a:tblGrid>
                <a:gridCol w="1870269">
                  <a:extLst>
                    <a:ext uri="{9D8B030D-6E8A-4147-A177-3AD203B41FA5}">
                      <a16:colId xmlns:a16="http://schemas.microsoft.com/office/drawing/2014/main" val="982828971"/>
                    </a:ext>
                  </a:extLst>
                </a:gridCol>
                <a:gridCol w="1870269">
                  <a:extLst>
                    <a:ext uri="{9D8B030D-6E8A-4147-A177-3AD203B41FA5}">
                      <a16:colId xmlns:a16="http://schemas.microsoft.com/office/drawing/2014/main" val="2643893974"/>
                    </a:ext>
                  </a:extLst>
                </a:gridCol>
              </a:tblGrid>
              <a:tr h="605775">
                <a:tc>
                  <a:txBody>
                    <a:bodyPr/>
                    <a:lstStyle/>
                    <a:p>
                      <a:pPr algn="ctr"/>
                      <a:r>
                        <a:rPr lang="es-ES" sz="1000" dirty="0">
                          <a:solidFill>
                            <a:schemeClr val="bg1"/>
                          </a:solidFill>
                          <a:latin typeface="+mj-lt"/>
                        </a:rPr>
                        <a:t>TOOL</a:t>
                      </a:r>
                    </a:p>
                    <a:p>
                      <a:pPr algn="ctr"/>
                      <a:r>
                        <a:rPr lang="es-ES" sz="1800" dirty="0">
                          <a:solidFill>
                            <a:schemeClr val="bg1"/>
                          </a:solidFill>
                          <a:latin typeface="Montserrat SemiBold"/>
                        </a:rPr>
                        <a:t>VeryFiling</a:t>
                      </a:r>
                      <a:endParaRPr lang="es-ES" sz="2000" dirty="0">
                        <a:solidFill>
                          <a:schemeClr val="bg1"/>
                        </a:solidFill>
                        <a:latin typeface="Montserrat SemiBold"/>
                      </a:endParaRPr>
                    </a:p>
                  </a:txBody>
                  <a:tcPr marL="100300" marR="100300" marT="50150" marB="50150" anchor="ctr">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tc>
                  <a:txBody>
                    <a:bodyPr/>
                    <a:lstStyle/>
                    <a:p>
                      <a:pPr lvl="0" algn="ctr">
                        <a:lnSpc>
                          <a:spcPct val="100000"/>
                        </a:lnSpc>
                        <a:spcBef>
                          <a:spcPts val="0"/>
                        </a:spcBef>
                        <a:spcAft>
                          <a:spcPts val="0"/>
                        </a:spcAft>
                        <a:buNone/>
                      </a:pPr>
                      <a:r>
                        <a:rPr lang="es-ES" sz="1000" b="0" i="0" u="none" strike="noStrike" noProof="0" dirty="0">
                          <a:solidFill>
                            <a:schemeClr val="bg1"/>
                          </a:solidFill>
                          <a:latin typeface="+mj-lt"/>
                        </a:rPr>
                        <a:t>TOOL</a:t>
                      </a:r>
                    </a:p>
                    <a:p>
                      <a:pPr lvl="0" algn="ctr">
                        <a:lnSpc>
                          <a:spcPct val="100000"/>
                        </a:lnSpc>
                        <a:spcBef>
                          <a:spcPts val="0"/>
                        </a:spcBef>
                        <a:spcAft>
                          <a:spcPts val="0"/>
                        </a:spcAft>
                        <a:buNone/>
                      </a:pPr>
                      <a:r>
                        <a:rPr lang="es-ES" sz="1800" b="0" i="0" u="none" strike="noStrike" noProof="0" dirty="0">
                          <a:solidFill>
                            <a:schemeClr val="bg1"/>
                          </a:solidFill>
                          <a:latin typeface="Montserrat SemiBold"/>
                        </a:rPr>
                        <a:t>LEOREG</a:t>
                      </a:r>
                      <a:endParaRPr lang="es-ES" sz="1800" dirty="0"/>
                    </a:p>
                  </a:txBody>
                  <a:tcPr marL="100300" marR="100300" marT="50150" marB="50150" anchor="ctr">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extLst>
                  <a:ext uri="{0D108BD9-81ED-4DB2-BD59-A6C34878D82A}">
                    <a16:rowId xmlns:a16="http://schemas.microsoft.com/office/drawing/2014/main" val="4007939607"/>
                  </a:ext>
                </a:extLst>
              </a:tr>
              <a:tr h="1519251">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mn-lt"/>
                          <a:ea typeface="+mn-ea"/>
                          <a:cs typeface="+mn-cs"/>
                        </a:rPr>
                        <a:t>User-friendly EPFD calculation software aligned with ITU/FCC standards, for Satellite Operators and Regulators.</a:t>
                      </a:r>
                    </a:p>
                  </a:txBody>
                  <a:tcPr marL="150450" marR="150450" marT="150450" marB="150450">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mn-lt"/>
                          <a:ea typeface="+mn-ea"/>
                          <a:cs typeface="+mn-cs"/>
                        </a:rPr>
                        <a:t>Web-based system empowering regulators to monitor and ensure NGSO constellation compliance with ITU.</a:t>
                      </a:r>
                    </a:p>
                  </a:txBody>
                  <a:tcPr marL="150450" marR="150450" marT="150450" marB="150450">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extLst>
                  <a:ext uri="{0D108BD9-81ED-4DB2-BD59-A6C34878D82A}">
                    <a16:rowId xmlns:a16="http://schemas.microsoft.com/office/drawing/2014/main" val="1827071710"/>
                  </a:ext>
                </a:extLst>
              </a:tr>
            </a:tbl>
          </a:graphicData>
        </a:graphic>
      </p:graphicFrame>
      <p:pic>
        <p:nvPicPr>
          <p:cNvPr id="54" name="Imagen 53">
            <a:extLst>
              <a:ext uri="{FF2B5EF4-FFF2-40B4-BE49-F238E27FC236}">
                <a16:creationId xmlns:a16="http://schemas.microsoft.com/office/drawing/2014/main" id="{94AB40AC-03C5-1CAE-707F-4D290512C1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48303" y="260160"/>
            <a:ext cx="2460238" cy="401008"/>
          </a:xfrm>
          <a:prstGeom prst="rect">
            <a:avLst/>
          </a:prstGeom>
        </p:spPr>
      </p:pic>
      <p:sp>
        <p:nvSpPr>
          <p:cNvPr id="55" name="CuadroTexto 54">
            <a:extLst>
              <a:ext uri="{FF2B5EF4-FFF2-40B4-BE49-F238E27FC236}">
                <a16:creationId xmlns:a16="http://schemas.microsoft.com/office/drawing/2014/main" id="{016F0F0E-6B56-6319-4C91-EA2E44808CBB}"/>
              </a:ext>
            </a:extLst>
          </p:cNvPr>
          <p:cNvSpPr txBox="1"/>
          <p:nvPr/>
        </p:nvSpPr>
        <p:spPr>
          <a:xfrm>
            <a:off x="283459" y="141782"/>
            <a:ext cx="8534709" cy="1631216"/>
          </a:xfrm>
          <a:prstGeom prst="rect">
            <a:avLst/>
          </a:prstGeom>
          <a:noFill/>
        </p:spPr>
        <p:txBody>
          <a:bodyPr wrap="none" rtlCol="0">
            <a:spAutoFit/>
          </a:bodyPr>
          <a:lstStyle/>
          <a:p>
            <a:r>
              <a:rPr lang="es-ES" sz="5000" b="1" dirty="0">
                <a:solidFill>
                  <a:schemeClr val="bg1"/>
                </a:solidFill>
                <a:latin typeface="+mj-lt"/>
              </a:rPr>
              <a:t>Multi-Orbit, Multi-</a:t>
            </a:r>
            <a:r>
              <a:rPr lang="es-ES" sz="5000" b="1" dirty="0" err="1">
                <a:solidFill>
                  <a:schemeClr val="bg1"/>
                </a:solidFill>
                <a:latin typeface="+mj-lt"/>
              </a:rPr>
              <a:t>Vendor</a:t>
            </a:r>
            <a:endParaRPr lang="es-ES" sz="5000" b="1" dirty="0">
              <a:solidFill>
                <a:schemeClr val="bg1"/>
              </a:solidFill>
              <a:latin typeface="+mj-lt"/>
            </a:endParaRPr>
          </a:p>
          <a:p>
            <a:r>
              <a:rPr lang="es-ES" sz="5000" b="1" dirty="0">
                <a:solidFill>
                  <a:schemeClr val="bg1"/>
                </a:solidFill>
                <a:latin typeface="+mj-lt"/>
              </a:rPr>
              <a:t>Network </a:t>
            </a:r>
            <a:r>
              <a:rPr lang="es-ES" sz="5000" b="1" dirty="0" err="1">
                <a:solidFill>
                  <a:schemeClr val="bg1"/>
                </a:solidFill>
                <a:latin typeface="+mj-lt"/>
              </a:rPr>
              <a:t>Automation</a:t>
            </a:r>
            <a:r>
              <a:rPr lang="es-ES" sz="5000" b="1" dirty="0">
                <a:solidFill>
                  <a:schemeClr val="bg1"/>
                </a:solidFill>
                <a:latin typeface="+mj-lt"/>
              </a:rPr>
              <a:t> (I)</a:t>
            </a:r>
          </a:p>
        </p:txBody>
      </p:sp>
      <p:graphicFrame>
        <p:nvGraphicFramePr>
          <p:cNvPr id="20" name="Tabla 63">
            <a:extLst>
              <a:ext uri="{FF2B5EF4-FFF2-40B4-BE49-F238E27FC236}">
                <a16:creationId xmlns:a16="http://schemas.microsoft.com/office/drawing/2014/main" id="{1151D8FB-FDBC-FE9E-87A5-BA41A5E9B6B4}"/>
              </a:ext>
            </a:extLst>
          </p:cNvPr>
          <p:cNvGraphicFramePr>
            <a:graphicFrameLocks noGrp="1"/>
          </p:cNvGraphicFramePr>
          <p:nvPr>
            <p:extLst>
              <p:ext uri="{D42A27DB-BD31-4B8C-83A1-F6EECF244321}">
                <p14:modId xmlns:p14="http://schemas.microsoft.com/office/powerpoint/2010/main" val="1236100472"/>
              </p:ext>
            </p:extLst>
          </p:nvPr>
        </p:nvGraphicFramePr>
        <p:xfrm>
          <a:off x="4228442" y="4343331"/>
          <a:ext cx="3735112" cy="2146300"/>
        </p:xfrm>
        <a:graphic>
          <a:graphicData uri="http://schemas.openxmlformats.org/drawingml/2006/table">
            <a:tbl>
              <a:tblPr firstRow="1" bandRow="1">
                <a:tableStyleId>{2D5ABB26-0587-4C30-8999-92F81FD0307C}</a:tableStyleId>
              </a:tblPr>
              <a:tblGrid>
                <a:gridCol w="1867556">
                  <a:extLst>
                    <a:ext uri="{9D8B030D-6E8A-4147-A177-3AD203B41FA5}">
                      <a16:colId xmlns:a16="http://schemas.microsoft.com/office/drawing/2014/main" val="982828971"/>
                    </a:ext>
                  </a:extLst>
                </a:gridCol>
                <a:gridCol w="1867556">
                  <a:extLst>
                    <a:ext uri="{9D8B030D-6E8A-4147-A177-3AD203B41FA5}">
                      <a16:colId xmlns:a16="http://schemas.microsoft.com/office/drawing/2014/main" val="2643893974"/>
                    </a:ext>
                  </a:extLst>
                </a:gridCol>
              </a:tblGrid>
              <a:tr h="536575">
                <a:tc>
                  <a:txBody>
                    <a:bodyPr/>
                    <a:lstStyle/>
                    <a:p>
                      <a:pPr algn="ctr"/>
                      <a:r>
                        <a:rPr lang="es-ES" sz="1000" dirty="0">
                          <a:solidFill>
                            <a:schemeClr val="bg1"/>
                          </a:solidFill>
                          <a:latin typeface="+mj-lt"/>
                        </a:rPr>
                        <a:t>TOOL</a:t>
                      </a:r>
                    </a:p>
                    <a:p>
                      <a:pPr algn="ctr"/>
                      <a:r>
                        <a:rPr lang="es-ES" sz="1800" dirty="0">
                          <a:solidFill>
                            <a:schemeClr val="bg1"/>
                          </a:solidFill>
                          <a:latin typeface="Montserrat SemiBold"/>
                        </a:rPr>
                        <a:t>Beam Budget</a:t>
                      </a:r>
                    </a:p>
                  </a:txBody>
                  <a:tcPr marL="100300" marR="100300" marT="50150" marB="50150" anchor="ctr">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tc>
                  <a:txBody>
                    <a:bodyPr/>
                    <a:lstStyle/>
                    <a:p>
                      <a:pPr lvl="0" algn="ctr">
                        <a:lnSpc>
                          <a:spcPct val="100000"/>
                        </a:lnSpc>
                        <a:spcBef>
                          <a:spcPts val="0"/>
                        </a:spcBef>
                        <a:spcAft>
                          <a:spcPts val="0"/>
                        </a:spcAft>
                        <a:buNone/>
                      </a:pPr>
                      <a:r>
                        <a:rPr lang="es-ES" sz="1000" b="0" i="0" u="none" strike="noStrike" noProof="0" dirty="0">
                          <a:solidFill>
                            <a:schemeClr val="bg1"/>
                          </a:solidFill>
                          <a:latin typeface="+mj-lt"/>
                        </a:rPr>
                        <a:t>ADD-ON</a:t>
                      </a:r>
                    </a:p>
                    <a:p>
                      <a:pPr lvl="0" algn="ctr">
                        <a:lnSpc>
                          <a:spcPct val="100000"/>
                        </a:lnSpc>
                        <a:spcBef>
                          <a:spcPts val="0"/>
                        </a:spcBef>
                        <a:spcAft>
                          <a:spcPts val="0"/>
                        </a:spcAft>
                        <a:buNone/>
                      </a:pPr>
                      <a:r>
                        <a:rPr lang="es-ES" sz="1800" b="0" i="0" u="none" strike="noStrike" noProof="0" dirty="0" err="1">
                          <a:solidFill>
                            <a:schemeClr val="bg1"/>
                          </a:solidFill>
                          <a:latin typeface="Montserrat SemiBold"/>
                        </a:rPr>
                        <a:t>BestPath</a:t>
                      </a:r>
                      <a:endParaRPr lang="es-ES" sz="2000" dirty="0"/>
                    </a:p>
                  </a:txBody>
                  <a:tcPr marL="100300" marR="100300" marT="50150" marB="50150" anchor="ctr">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extLst>
                  <a:ext uri="{0D108BD9-81ED-4DB2-BD59-A6C34878D82A}">
                    <a16:rowId xmlns:a16="http://schemas.microsoft.com/office/drawing/2014/main" val="4007939607"/>
                  </a:ext>
                </a:extLst>
              </a:tr>
              <a:tr h="1609725">
                <a:tc>
                  <a:txBody>
                    <a:bodyPr/>
                    <a:lstStyle/>
                    <a:p>
                      <a:pPr algn="ctr"/>
                      <a:r>
                        <a:rPr lang="en-US" sz="1200" dirty="0">
                          <a:solidFill>
                            <a:schemeClr val="bg1"/>
                          </a:solidFill>
                          <a:latin typeface="+mn-lt"/>
                        </a:rPr>
                        <a:t>Design a multi-orbit network that complies with each user requirements, mission requirements and available resources.</a:t>
                      </a:r>
                    </a:p>
                  </a:txBody>
                  <a:tcPr marL="150450" marR="150450" marT="150450" marB="150450">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tc>
                  <a:txBody>
                    <a:bodyPr/>
                    <a:lstStyle/>
                    <a:p>
                      <a:pPr lvl="0" algn="ctr">
                        <a:lnSpc>
                          <a:spcPct val="100000"/>
                        </a:lnSpc>
                        <a:spcBef>
                          <a:spcPts val="0"/>
                        </a:spcBef>
                        <a:spcAft>
                          <a:spcPts val="0"/>
                        </a:spcAft>
                        <a:buNone/>
                      </a:pPr>
                      <a:r>
                        <a:rPr lang="en-US" sz="1200" b="0" i="0" u="none" strike="noStrike" baseline="0" noProof="0" dirty="0">
                          <a:solidFill>
                            <a:srgbClr val="FFFFFF"/>
                          </a:solidFill>
                          <a:latin typeface="+mn-lt"/>
                        </a:rPr>
                        <a:t>Identifies the best connectivity path, and backups with the customers’ antenna kits or satellites.</a:t>
                      </a:r>
                    </a:p>
                  </a:txBody>
                  <a:tcPr marL="150450" marR="150450" marT="150450" marB="150450">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extLst>
                  <a:ext uri="{0D108BD9-81ED-4DB2-BD59-A6C34878D82A}">
                    <a16:rowId xmlns:a16="http://schemas.microsoft.com/office/drawing/2014/main" val="1827071710"/>
                  </a:ext>
                </a:extLst>
              </a:tr>
            </a:tbl>
          </a:graphicData>
        </a:graphic>
      </p:graphicFrame>
      <p:graphicFrame>
        <p:nvGraphicFramePr>
          <p:cNvPr id="21" name="Tabla 64">
            <a:extLst>
              <a:ext uri="{FF2B5EF4-FFF2-40B4-BE49-F238E27FC236}">
                <a16:creationId xmlns:a16="http://schemas.microsoft.com/office/drawing/2014/main" id="{3CC871EA-D063-1E20-4F43-9D979CAE6331}"/>
              </a:ext>
            </a:extLst>
          </p:cNvPr>
          <p:cNvGraphicFramePr>
            <a:graphicFrameLocks noGrp="1"/>
          </p:cNvGraphicFramePr>
          <p:nvPr>
            <p:extLst>
              <p:ext uri="{D42A27DB-BD31-4B8C-83A1-F6EECF244321}">
                <p14:modId xmlns:p14="http://schemas.microsoft.com/office/powerpoint/2010/main" val="3870578350"/>
              </p:ext>
            </p:extLst>
          </p:nvPr>
        </p:nvGraphicFramePr>
        <p:xfrm>
          <a:off x="8213268" y="4337178"/>
          <a:ext cx="3740538" cy="2146300"/>
        </p:xfrm>
        <a:graphic>
          <a:graphicData uri="http://schemas.openxmlformats.org/drawingml/2006/table">
            <a:tbl>
              <a:tblPr firstRow="1" bandRow="1">
                <a:tableStyleId>{2D5ABB26-0587-4C30-8999-92F81FD0307C}</a:tableStyleId>
              </a:tblPr>
              <a:tblGrid>
                <a:gridCol w="1870269">
                  <a:extLst>
                    <a:ext uri="{9D8B030D-6E8A-4147-A177-3AD203B41FA5}">
                      <a16:colId xmlns:a16="http://schemas.microsoft.com/office/drawing/2014/main" val="982828971"/>
                    </a:ext>
                  </a:extLst>
                </a:gridCol>
                <a:gridCol w="1870269">
                  <a:extLst>
                    <a:ext uri="{9D8B030D-6E8A-4147-A177-3AD203B41FA5}">
                      <a16:colId xmlns:a16="http://schemas.microsoft.com/office/drawing/2014/main" val="2643893974"/>
                    </a:ext>
                  </a:extLst>
                </a:gridCol>
              </a:tblGrid>
              <a:tr h="565240">
                <a:tc>
                  <a:txBody>
                    <a:bodyPr/>
                    <a:lstStyle/>
                    <a:p>
                      <a:pPr algn="ctr"/>
                      <a:r>
                        <a:rPr lang="es-ES" sz="1000" dirty="0">
                          <a:solidFill>
                            <a:schemeClr val="bg1"/>
                          </a:solidFill>
                          <a:latin typeface="+mj-lt"/>
                        </a:rPr>
                        <a:t>TOOL</a:t>
                      </a:r>
                    </a:p>
                    <a:p>
                      <a:pPr algn="ctr"/>
                      <a:r>
                        <a:rPr lang="es-ES" sz="1800" dirty="0" err="1">
                          <a:solidFill>
                            <a:schemeClr val="bg1"/>
                          </a:solidFill>
                          <a:latin typeface="Montserrat SemiBold"/>
                        </a:rPr>
                        <a:t>FlexCap</a:t>
                      </a:r>
                      <a:endParaRPr lang="es-ES" sz="2000" dirty="0">
                        <a:solidFill>
                          <a:schemeClr val="bg1"/>
                        </a:solidFill>
                        <a:latin typeface="Montserrat SemiBold"/>
                      </a:endParaRPr>
                    </a:p>
                  </a:txBody>
                  <a:tcPr marL="100300" marR="100300" marT="50150" marB="50150" anchor="ctr">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tc>
                  <a:txBody>
                    <a:bodyPr/>
                    <a:lstStyle/>
                    <a:p>
                      <a:pPr lvl="0" algn="ctr">
                        <a:lnSpc>
                          <a:spcPct val="100000"/>
                        </a:lnSpc>
                        <a:spcBef>
                          <a:spcPts val="0"/>
                        </a:spcBef>
                        <a:spcAft>
                          <a:spcPts val="0"/>
                        </a:spcAft>
                        <a:buNone/>
                      </a:pPr>
                      <a:r>
                        <a:rPr lang="es-ES" sz="1000" b="0" i="0" u="none" strike="noStrike" noProof="0" dirty="0">
                          <a:solidFill>
                            <a:schemeClr val="bg1"/>
                          </a:solidFill>
                          <a:latin typeface="+mj-lt"/>
                        </a:rPr>
                        <a:t>TOOL</a:t>
                      </a:r>
                    </a:p>
                    <a:p>
                      <a:pPr lvl="0" algn="ctr">
                        <a:lnSpc>
                          <a:spcPct val="100000"/>
                        </a:lnSpc>
                        <a:spcBef>
                          <a:spcPts val="0"/>
                        </a:spcBef>
                        <a:spcAft>
                          <a:spcPts val="0"/>
                        </a:spcAft>
                        <a:buNone/>
                      </a:pPr>
                      <a:r>
                        <a:rPr lang="es-ES" sz="1800" b="0" i="0" u="none" strike="noStrike" noProof="0" dirty="0">
                          <a:solidFill>
                            <a:schemeClr val="bg1"/>
                          </a:solidFill>
                          <a:latin typeface="Montserrat SemiBold"/>
                        </a:rPr>
                        <a:t>LEO NMS</a:t>
                      </a:r>
                      <a:endParaRPr lang="es-ES" sz="2000" dirty="0"/>
                    </a:p>
                  </a:txBody>
                  <a:tcPr marL="100300" marR="100300" marT="50150" marB="50150" anchor="ctr">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extLst>
                  <a:ext uri="{0D108BD9-81ED-4DB2-BD59-A6C34878D82A}">
                    <a16:rowId xmlns:a16="http://schemas.microsoft.com/office/drawing/2014/main" val="4007939607"/>
                  </a:ext>
                </a:extLst>
              </a:tr>
              <a:tr h="1486289">
                <a:tc>
                  <a:txBody>
                    <a:bodyPr/>
                    <a:lstStyle/>
                    <a:p>
                      <a:pPr algn="ctr"/>
                      <a:r>
                        <a:rPr lang="en-US" sz="1200" dirty="0">
                          <a:solidFill>
                            <a:schemeClr val="bg1"/>
                          </a:solidFill>
                          <a:latin typeface="+mn-lt"/>
                        </a:rPr>
                        <a:t>Dynamically manages the multi-orbit pool of capacity (</a:t>
                      </a:r>
                      <a:r>
                        <a:rPr lang="en-US" sz="1200" dirty="0" err="1">
                          <a:solidFill>
                            <a:schemeClr val="bg1"/>
                          </a:solidFill>
                          <a:latin typeface="+mn-lt"/>
                        </a:rPr>
                        <a:t>Mbits</a:t>
                      </a:r>
                      <a:r>
                        <a:rPr lang="en-US" sz="1200" dirty="0">
                          <a:solidFill>
                            <a:schemeClr val="bg1"/>
                          </a:solidFill>
                          <a:latin typeface="+mn-lt"/>
                        </a:rPr>
                        <a:t>/MHz) by orchestrating users, contracts, bookings payments and invoices.</a:t>
                      </a:r>
                    </a:p>
                  </a:txBody>
                  <a:tcPr marL="150450" marR="150450" marT="150450" marB="150450">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tc>
                  <a:txBody>
                    <a:bodyPr/>
                    <a:lstStyle/>
                    <a:p>
                      <a:pPr lvl="0" algn="ctr">
                        <a:lnSpc>
                          <a:spcPct val="100000"/>
                        </a:lnSpc>
                        <a:spcBef>
                          <a:spcPts val="0"/>
                        </a:spcBef>
                        <a:spcAft>
                          <a:spcPts val="0"/>
                        </a:spcAft>
                        <a:buNone/>
                      </a:pPr>
                      <a:r>
                        <a:rPr lang="en-US" sz="1200" b="0" i="0" u="none" strike="noStrike" baseline="0" noProof="0" dirty="0">
                          <a:solidFill>
                            <a:srgbClr val="FFFFFF"/>
                          </a:solidFill>
                          <a:latin typeface="+mn-lt"/>
                        </a:rPr>
                        <a:t>Manage, monitor, qualify , and report multi-orbit and multi-vendor network in a single screen.</a:t>
                      </a:r>
                    </a:p>
                  </a:txBody>
                  <a:tcPr marL="150450" marR="150450" marT="150450" marB="150450">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extLst>
                  <a:ext uri="{0D108BD9-81ED-4DB2-BD59-A6C34878D82A}">
                    <a16:rowId xmlns:a16="http://schemas.microsoft.com/office/drawing/2014/main" val="1827071710"/>
                  </a:ext>
                </a:extLst>
              </a:tr>
            </a:tbl>
          </a:graphicData>
        </a:graphic>
      </p:graphicFrame>
      <p:sp>
        <p:nvSpPr>
          <p:cNvPr id="13" name="Rectángulo 9">
            <a:extLst>
              <a:ext uri="{FF2B5EF4-FFF2-40B4-BE49-F238E27FC236}">
                <a16:creationId xmlns:a16="http://schemas.microsoft.com/office/drawing/2014/main" id="{843161F7-DFB2-E27F-F0E9-F96D2BC8E1B2}"/>
              </a:ext>
            </a:extLst>
          </p:cNvPr>
          <p:cNvSpPr/>
          <p:nvPr/>
        </p:nvSpPr>
        <p:spPr>
          <a:xfrm>
            <a:off x="238191" y="1882249"/>
            <a:ext cx="3740540" cy="715531"/>
          </a:xfrm>
          <a:prstGeom prst="rect">
            <a:avLst/>
          </a:prstGeom>
          <a:solidFill>
            <a:srgbClr val="00ABA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600" b="1" dirty="0">
                <a:latin typeface="Montserrat"/>
              </a:rPr>
              <a:t>REGULATING &amp; EPFD CALCULATIONS</a:t>
            </a:r>
            <a:endParaRPr lang="es-ES" sz="1200" b="1" dirty="0"/>
          </a:p>
        </p:txBody>
      </p:sp>
      <p:sp>
        <p:nvSpPr>
          <p:cNvPr id="43" name="Rectángulo 9">
            <a:extLst>
              <a:ext uri="{FF2B5EF4-FFF2-40B4-BE49-F238E27FC236}">
                <a16:creationId xmlns:a16="http://schemas.microsoft.com/office/drawing/2014/main" id="{FF0C3108-510F-45B2-0138-2DCA5DBE85D0}"/>
              </a:ext>
            </a:extLst>
          </p:cNvPr>
          <p:cNvSpPr/>
          <p:nvPr/>
        </p:nvSpPr>
        <p:spPr>
          <a:xfrm>
            <a:off x="4225730" y="1882249"/>
            <a:ext cx="7728076" cy="715531"/>
          </a:xfrm>
          <a:prstGeom prst="rect">
            <a:avLst/>
          </a:prstGeom>
          <a:solidFill>
            <a:srgbClr val="00ABA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600" b="1" dirty="0">
                <a:latin typeface="Montserrat"/>
              </a:rPr>
              <a:t>NETWORK DESIGN &amp;</a:t>
            </a:r>
          </a:p>
          <a:p>
            <a:pPr algn="ctr"/>
            <a:r>
              <a:rPr lang="es-ES" sz="1600" b="1" dirty="0">
                <a:latin typeface="Montserrat"/>
              </a:rPr>
              <a:t>CAPACITY MANAGEMENT</a:t>
            </a:r>
            <a:endParaRPr lang="es-ES" sz="1200" b="1" dirty="0"/>
          </a:p>
        </p:txBody>
      </p:sp>
      <p:pic>
        <p:nvPicPr>
          <p:cNvPr id="8" name="Picture 7" descr="A computer screen shot of a map&#10;&#10;AI-generated content may be incorrect.">
            <a:extLst>
              <a:ext uri="{FF2B5EF4-FFF2-40B4-BE49-F238E27FC236}">
                <a16:creationId xmlns:a16="http://schemas.microsoft.com/office/drawing/2014/main" id="{A890AEDB-9702-CEAF-3385-13D461013C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659" y="2781314"/>
            <a:ext cx="1828800" cy="1371600"/>
          </a:xfrm>
          <a:prstGeom prst="rect">
            <a:avLst/>
          </a:prstGeom>
        </p:spPr>
      </p:pic>
      <p:pic>
        <p:nvPicPr>
          <p:cNvPr id="10" name="Picture 9" descr="A screenshot of a computer&#10;&#10;AI-generated content may be incorrect.">
            <a:extLst>
              <a:ext uri="{FF2B5EF4-FFF2-40B4-BE49-F238E27FC236}">
                <a16:creationId xmlns:a16="http://schemas.microsoft.com/office/drawing/2014/main" id="{591350F1-794C-1A9D-0D3B-4A87103039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7791" y="2827034"/>
            <a:ext cx="1706880" cy="1280160"/>
          </a:xfrm>
          <a:prstGeom prst="rect">
            <a:avLst/>
          </a:prstGeom>
        </p:spPr>
      </p:pic>
      <p:pic>
        <p:nvPicPr>
          <p:cNvPr id="14" name="Picture 13" descr="A computer monitor with a screen showing a planet earth&#10;&#10;AI-generated content may be incorrect.">
            <a:extLst>
              <a:ext uri="{FF2B5EF4-FFF2-40B4-BE49-F238E27FC236}">
                <a16:creationId xmlns:a16="http://schemas.microsoft.com/office/drawing/2014/main" id="{B7BDB026-3521-A898-CA31-1E41FC554C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9928" y="2781314"/>
            <a:ext cx="1828800" cy="1371600"/>
          </a:xfrm>
          <a:prstGeom prst="rect">
            <a:avLst/>
          </a:prstGeom>
        </p:spPr>
      </p:pic>
      <p:pic>
        <p:nvPicPr>
          <p:cNvPr id="16" name="Picture 15" descr="A computer screen with a program on it&#10;&#10;AI-generated content may be incorrect.">
            <a:extLst>
              <a:ext uri="{FF2B5EF4-FFF2-40B4-BE49-F238E27FC236}">
                <a16:creationId xmlns:a16="http://schemas.microsoft.com/office/drawing/2014/main" id="{191923B9-232A-AA66-6503-213176EA6E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13268" y="2781314"/>
            <a:ext cx="1828800" cy="1371600"/>
          </a:xfrm>
          <a:prstGeom prst="rect">
            <a:avLst/>
          </a:prstGeom>
        </p:spPr>
      </p:pic>
      <p:pic>
        <p:nvPicPr>
          <p:cNvPr id="18" name="Picture 17" descr="A computer screen with a map&#10;&#10;AI-generated content may be incorrect.">
            <a:extLst>
              <a:ext uri="{FF2B5EF4-FFF2-40B4-BE49-F238E27FC236}">
                <a16:creationId xmlns:a16="http://schemas.microsoft.com/office/drawing/2014/main" id="{20EEBE6F-41BB-0000-0B93-DB872FF6AF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09559" y="2781314"/>
            <a:ext cx="1828800" cy="1371600"/>
          </a:xfrm>
          <a:prstGeom prst="rect">
            <a:avLst/>
          </a:prstGeom>
        </p:spPr>
      </p:pic>
      <p:pic>
        <p:nvPicPr>
          <p:cNvPr id="23" name="Picture 22" descr="A computer screen with a screen showing a planet earth&#10;&#10;AI-generated content may be incorrect.">
            <a:extLst>
              <a:ext uri="{FF2B5EF4-FFF2-40B4-BE49-F238E27FC236}">
                <a16:creationId xmlns:a16="http://schemas.microsoft.com/office/drawing/2014/main" id="{518EC99F-1DDB-8E01-2C29-5ED31467D7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34754" y="2781314"/>
            <a:ext cx="1828800" cy="1371600"/>
          </a:xfrm>
          <a:prstGeom prst="rect">
            <a:avLst/>
          </a:prstGeom>
        </p:spPr>
      </p:pic>
    </p:spTree>
    <p:extLst>
      <p:ext uri="{BB962C8B-B14F-4D97-AF65-F5344CB8AC3E}">
        <p14:creationId xmlns:p14="http://schemas.microsoft.com/office/powerpoint/2010/main" val="428674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8779A-4798-62D0-CD3D-DA516711D6F1}"/>
            </a:ext>
          </a:extLst>
        </p:cNvPr>
        <p:cNvGrpSpPr/>
        <p:nvPr/>
      </p:nvGrpSpPr>
      <p:grpSpPr>
        <a:xfrm>
          <a:off x="0" y="0"/>
          <a:ext cx="0" cy="0"/>
          <a:chOff x="0" y="0"/>
          <a:chExt cx="0" cy="0"/>
        </a:xfrm>
      </p:grpSpPr>
      <p:pic>
        <p:nvPicPr>
          <p:cNvPr id="19" name="Picture 18" descr="A blue dots in the sky&#10;&#10;Description automatically generated">
            <a:extLst>
              <a:ext uri="{FF2B5EF4-FFF2-40B4-BE49-F238E27FC236}">
                <a16:creationId xmlns:a16="http://schemas.microsoft.com/office/drawing/2014/main" id="{9DE6B713-94D1-59E7-9EF7-3540E1CCDC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564392">
            <a:off x="6471713" y="5006287"/>
            <a:ext cx="12192000" cy="1986408"/>
          </a:xfrm>
          <a:prstGeom prst="rect">
            <a:avLst/>
          </a:prstGeom>
        </p:spPr>
      </p:pic>
      <p:graphicFrame>
        <p:nvGraphicFramePr>
          <p:cNvPr id="12" name="Tabla 62">
            <a:extLst>
              <a:ext uri="{FF2B5EF4-FFF2-40B4-BE49-F238E27FC236}">
                <a16:creationId xmlns:a16="http://schemas.microsoft.com/office/drawing/2014/main" id="{06B9F1F6-2122-BBE6-321D-1DEFC67971FE}"/>
              </a:ext>
            </a:extLst>
          </p:cNvPr>
          <p:cNvGraphicFramePr>
            <a:graphicFrameLocks noGrp="1"/>
          </p:cNvGraphicFramePr>
          <p:nvPr>
            <p:extLst>
              <p:ext uri="{D42A27DB-BD31-4B8C-83A1-F6EECF244321}">
                <p14:modId xmlns:p14="http://schemas.microsoft.com/office/powerpoint/2010/main" val="4261413922"/>
              </p:ext>
            </p:extLst>
          </p:nvPr>
        </p:nvGraphicFramePr>
        <p:xfrm>
          <a:off x="82456" y="4246813"/>
          <a:ext cx="4777905" cy="2334010"/>
        </p:xfrm>
        <a:graphic>
          <a:graphicData uri="http://schemas.openxmlformats.org/drawingml/2006/table">
            <a:tbl>
              <a:tblPr firstRow="1" bandRow="1">
                <a:tableStyleId>{2D5ABB26-0587-4C30-8999-92F81FD0307C}</a:tableStyleId>
              </a:tblPr>
              <a:tblGrid>
                <a:gridCol w="1592635">
                  <a:extLst>
                    <a:ext uri="{9D8B030D-6E8A-4147-A177-3AD203B41FA5}">
                      <a16:colId xmlns:a16="http://schemas.microsoft.com/office/drawing/2014/main" val="982828971"/>
                    </a:ext>
                  </a:extLst>
                </a:gridCol>
                <a:gridCol w="1592635">
                  <a:extLst>
                    <a:ext uri="{9D8B030D-6E8A-4147-A177-3AD203B41FA5}">
                      <a16:colId xmlns:a16="http://schemas.microsoft.com/office/drawing/2014/main" val="2643893974"/>
                    </a:ext>
                  </a:extLst>
                </a:gridCol>
                <a:gridCol w="1592635">
                  <a:extLst>
                    <a:ext uri="{9D8B030D-6E8A-4147-A177-3AD203B41FA5}">
                      <a16:colId xmlns:a16="http://schemas.microsoft.com/office/drawing/2014/main" val="2796870402"/>
                    </a:ext>
                  </a:extLst>
                </a:gridCol>
              </a:tblGrid>
              <a:tr h="570070">
                <a:tc>
                  <a:txBody>
                    <a:bodyPr/>
                    <a:lstStyle/>
                    <a:p>
                      <a:pPr algn="ctr"/>
                      <a:r>
                        <a:rPr lang="es-ES" sz="1000" dirty="0">
                          <a:solidFill>
                            <a:schemeClr val="bg1"/>
                          </a:solidFill>
                          <a:latin typeface="+mj-lt"/>
                        </a:rPr>
                        <a:t>TOOL</a:t>
                      </a:r>
                    </a:p>
                    <a:p>
                      <a:pPr algn="ctr"/>
                      <a:r>
                        <a:rPr lang="es-ES" sz="1800" dirty="0" err="1">
                          <a:solidFill>
                            <a:schemeClr val="bg1"/>
                          </a:solidFill>
                          <a:latin typeface="Montserrat SemiBold"/>
                        </a:rPr>
                        <a:t>Controlsat</a:t>
                      </a:r>
                      <a:endParaRPr lang="es-ES" sz="2000" dirty="0">
                        <a:solidFill>
                          <a:schemeClr val="bg1"/>
                        </a:solidFill>
                        <a:latin typeface="Montserrat SemiBold"/>
                      </a:endParaRPr>
                    </a:p>
                  </a:txBody>
                  <a:tcPr marL="100300" marR="100300" marT="50150" marB="50150" anchor="ctr">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tc>
                  <a:txBody>
                    <a:bodyPr/>
                    <a:lstStyle/>
                    <a:p>
                      <a:pPr lvl="0" algn="ctr">
                        <a:lnSpc>
                          <a:spcPct val="100000"/>
                        </a:lnSpc>
                        <a:spcBef>
                          <a:spcPts val="0"/>
                        </a:spcBef>
                        <a:spcAft>
                          <a:spcPts val="0"/>
                        </a:spcAft>
                        <a:buNone/>
                      </a:pPr>
                      <a:r>
                        <a:rPr lang="es-ES" sz="1000" b="0" i="0" u="none" strike="noStrike" noProof="0" dirty="0">
                          <a:solidFill>
                            <a:schemeClr val="bg1"/>
                          </a:solidFill>
                          <a:latin typeface="+mj-lt"/>
                        </a:rPr>
                        <a:t>ADD-ON</a:t>
                      </a:r>
                    </a:p>
                    <a:p>
                      <a:pPr lvl="0" algn="ctr">
                        <a:lnSpc>
                          <a:spcPct val="100000"/>
                        </a:lnSpc>
                        <a:spcBef>
                          <a:spcPts val="0"/>
                        </a:spcBef>
                        <a:spcAft>
                          <a:spcPts val="0"/>
                        </a:spcAft>
                        <a:buNone/>
                      </a:pPr>
                      <a:r>
                        <a:rPr lang="es-ES" sz="1800" b="0" i="0" u="none" strike="noStrike" noProof="0" dirty="0" err="1">
                          <a:solidFill>
                            <a:schemeClr val="bg1"/>
                          </a:solidFill>
                          <a:latin typeface="Montserrat SemiBold"/>
                        </a:rPr>
                        <a:t>Vectorsat</a:t>
                      </a:r>
                      <a:endParaRPr lang="es-ES" sz="2000" dirty="0"/>
                    </a:p>
                  </a:txBody>
                  <a:tcPr marL="100300" marR="100300" marT="50150" marB="50150" anchor="ctr">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tc>
                  <a:txBody>
                    <a:bodyPr/>
                    <a:lstStyle/>
                    <a:p>
                      <a:pPr lvl="0" algn="ctr">
                        <a:lnSpc>
                          <a:spcPct val="100000"/>
                        </a:lnSpc>
                        <a:spcBef>
                          <a:spcPts val="0"/>
                        </a:spcBef>
                        <a:spcAft>
                          <a:spcPts val="0"/>
                        </a:spcAft>
                        <a:buNone/>
                      </a:pPr>
                      <a:r>
                        <a:rPr lang="es-ES" sz="1000" dirty="0">
                          <a:solidFill>
                            <a:schemeClr val="bg1"/>
                          </a:solidFill>
                          <a:latin typeface="+mj-lt"/>
                        </a:rPr>
                        <a:t>TOOL</a:t>
                      </a:r>
                    </a:p>
                    <a:p>
                      <a:pPr lvl="0" algn="ctr">
                        <a:lnSpc>
                          <a:spcPct val="100000"/>
                        </a:lnSpc>
                        <a:spcBef>
                          <a:spcPts val="0"/>
                        </a:spcBef>
                        <a:spcAft>
                          <a:spcPts val="0"/>
                        </a:spcAft>
                        <a:buNone/>
                      </a:pPr>
                      <a:r>
                        <a:rPr lang="es-ES" sz="2000" b="1" dirty="0" err="1">
                          <a:solidFill>
                            <a:schemeClr val="bg1"/>
                          </a:solidFill>
                          <a:latin typeface="Montserrat SemiBold" panose="00000700000000000000" pitchFamily="50" charset="0"/>
                        </a:rPr>
                        <a:t>VirSat</a:t>
                      </a:r>
                      <a:endParaRPr lang="es-ES" sz="2000" b="1" dirty="0">
                        <a:solidFill>
                          <a:schemeClr val="bg1"/>
                        </a:solidFill>
                        <a:latin typeface="Montserrat SemiBold" panose="00000700000000000000" pitchFamily="50" charset="0"/>
                      </a:endParaRPr>
                    </a:p>
                  </a:txBody>
                  <a:tcPr marL="100300" marR="100300" marT="50150" marB="50150" anchor="ctr">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extLst>
                  <a:ext uri="{0D108BD9-81ED-4DB2-BD59-A6C34878D82A}">
                    <a16:rowId xmlns:a16="http://schemas.microsoft.com/office/drawing/2014/main" val="4007939607"/>
                  </a:ext>
                </a:extLst>
              </a:tr>
              <a:tr h="1429705">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mn-lt"/>
                          <a:ea typeface="+mn-ea"/>
                          <a:cs typeface="+mn-cs"/>
                        </a:rPr>
                        <a:t>Spectrum monitoring, signal degradation, and reporting availability, time to resolution and anomalies.</a:t>
                      </a:r>
                      <a:endParaRPr lang="es-ES" sz="1200" dirty="0"/>
                    </a:p>
                  </a:txBody>
                  <a:tcPr marL="150450" marR="150450" marT="150450" marB="150450">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err="1">
                          <a:ln>
                            <a:noFill/>
                          </a:ln>
                          <a:solidFill>
                            <a:srgbClr val="FFFFFF"/>
                          </a:solidFill>
                          <a:effectLst/>
                          <a:uLnTx/>
                          <a:uFillTx/>
                          <a:latin typeface="+mn-lt"/>
                          <a:ea typeface="+mn-ea"/>
                          <a:cs typeface="+mn-cs"/>
                        </a:rPr>
                        <a:t>Signal</a:t>
                      </a:r>
                      <a:r>
                        <a:rPr kumimoji="0" lang="es-ES" sz="1200" b="0" i="0" u="none" strike="noStrike" kern="0" cap="none" spc="0" normalizeH="0" baseline="0" noProof="0" dirty="0">
                          <a:ln>
                            <a:noFill/>
                          </a:ln>
                          <a:solidFill>
                            <a:srgbClr val="FFFFFF"/>
                          </a:solidFill>
                          <a:effectLst/>
                          <a:uLnTx/>
                          <a:uFillTx/>
                          <a:latin typeface="+mn-lt"/>
                          <a:ea typeface="+mn-ea"/>
                          <a:cs typeface="+mn-cs"/>
                        </a:rPr>
                        <a:t> </a:t>
                      </a:r>
                      <a:r>
                        <a:rPr kumimoji="0" lang="es-ES" sz="1200" b="0" i="0" u="none" strike="noStrike" kern="0" cap="none" spc="0" normalizeH="0" baseline="0" noProof="0" dirty="0" err="1">
                          <a:ln>
                            <a:noFill/>
                          </a:ln>
                          <a:solidFill>
                            <a:srgbClr val="FFFFFF"/>
                          </a:solidFill>
                          <a:effectLst/>
                          <a:uLnTx/>
                          <a:uFillTx/>
                          <a:latin typeface="+mn-lt"/>
                          <a:ea typeface="+mn-ea"/>
                          <a:cs typeface="+mn-cs"/>
                        </a:rPr>
                        <a:t>characterization</a:t>
                      </a:r>
                      <a:r>
                        <a:rPr kumimoji="0" lang="es-ES" sz="1200" b="0" i="0" u="none" strike="noStrike" kern="0" cap="none" spc="0" normalizeH="0" baseline="0" noProof="0" dirty="0">
                          <a:ln>
                            <a:noFill/>
                          </a:ln>
                          <a:solidFill>
                            <a:srgbClr val="FFFFFF"/>
                          </a:solidFill>
                          <a:effectLst/>
                          <a:uLnTx/>
                          <a:uFillTx/>
                          <a:latin typeface="+mn-lt"/>
                          <a:ea typeface="+mn-ea"/>
                          <a:cs typeface="+mn-cs"/>
                        </a:rPr>
                        <a:t>, Carrier under Carrier </a:t>
                      </a:r>
                      <a:r>
                        <a:rPr kumimoji="0" lang="es-ES" sz="1200" b="0" i="0" u="none" strike="noStrike" kern="0" cap="none" spc="0" normalizeH="0" baseline="0" noProof="0" dirty="0" err="1">
                          <a:ln>
                            <a:noFill/>
                          </a:ln>
                          <a:solidFill>
                            <a:srgbClr val="FFFFFF"/>
                          </a:solidFill>
                          <a:effectLst/>
                          <a:uLnTx/>
                          <a:uFillTx/>
                          <a:latin typeface="+mn-lt"/>
                          <a:ea typeface="+mn-ea"/>
                          <a:cs typeface="+mn-cs"/>
                        </a:rPr>
                        <a:t>detection</a:t>
                      </a:r>
                      <a:r>
                        <a:rPr kumimoji="0" lang="es-ES" sz="1200" b="0" i="0" u="none" strike="noStrike" kern="0" cap="none" spc="0" normalizeH="0" baseline="0" noProof="0" dirty="0">
                          <a:ln>
                            <a:noFill/>
                          </a:ln>
                          <a:solidFill>
                            <a:srgbClr val="FFFFFF"/>
                          </a:solidFill>
                          <a:effectLst/>
                          <a:uLnTx/>
                          <a:uFillTx/>
                          <a:latin typeface="+mn-lt"/>
                          <a:ea typeface="+mn-ea"/>
                          <a:cs typeface="+mn-cs"/>
                        </a:rPr>
                        <a:t>, </a:t>
                      </a:r>
                      <a:r>
                        <a:rPr kumimoji="0" lang="es-ES" sz="1200" b="0" i="0" u="none" strike="noStrike" kern="0" cap="none" spc="0" normalizeH="0" baseline="0" noProof="0" dirty="0" err="1">
                          <a:ln>
                            <a:noFill/>
                          </a:ln>
                          <a:solidFill>
                            <a:srgbClr val="FFFFFF"/>
                          </a:solidFill>
                          <a:effectLst/>
                          <a:uLnTx/>
                          <a:uFillTx/>
                          <a:latin typeface="+mn-lt"/>
                          <a:ea typeface="+mn-ea"/>
                          <a:cs typeface="+mn-cs"/>
                        </a:rPr>
                        <a:t>modulation</a:t>
                      </a:r>
                      <a:r>
                        <a:rPr kumimoji="0" lang="es-ES" sz="1200" b="0" i="0" u="none" strike="noStrike" kern="0" cap="none" spc="0" normalizeH="0" baseline="0" noProof="0" dirty="0">
                          <a:ln>
                            <a:noFill/>
                          </a:ln>
                          <a:solidFill>
                            <a:srgbClr val="FFFFFF"/>
                          </a:solidFill>
                          <a:effectLst/>
                          <a:uLnTx/>
                          <a:uFillTx/>
                          <a:latin typeface="+mn-lt"/>
                          <a:ea typeface="+mn-ea"/>
                          <a:cs typeface="+mn-cs"/>
                        </a:rPr>
                        <a:t> </a:t>
                      </a:r>
                      <a:r>
                        <a:rPr kumimoji="0" lang="es-ES" sz="1200" b="0" i="0" u="none" strike="noStrike" kern="0" cap="none" spc="0" normalizeH="0" baseline="0" noProof="0" dirty="0" err="1">
                          <a:ln>
                            <a:noFill/>
                          </a:ln>
                          <a:solidFill>
                            <a:srgbClr val="FFFFFF"/>
                          </a:solidFill>
                          <a:effectLst/>
                          <a:uLnTx/>
                          <a:uFillTx/>
                          <a:latin typeface="+mn-lt"/>
                          <a:ea typeface="+mn-ea"/>
                          <a:cs typeface="+mn-cs"/>
                        </a:rPr>
                        <a:t>monitoring</a:t>
                      </a:r>
                      <a:r>
                        <a:rPr kumimoji="0" lang="es-ES" sz="1200" b="0" i="0" u="none" strike="noStrike" kern="0" cap="none" spc="0" normalizeH="0" baseline="0" noProof="0" dirty="0">
                          <a:ln>
                            <a:noFill/>
                          </a:ln>
                          <a:solidFill>
                            <a:srgbClr val="FFFFFF"/>
                          </a:solidFill>
                          <a:effectLst/>
                          <a:uLnTx/>
                          <a:uFillTx/>
                          <a:latin typeface="+mn-lt"/>
                          <a:ea typeface="+mn-ea"/>
                          <a:cs typeface="+mn-cs"/>
                        </a:rPr>
                        <a:t>, MER, FEC.</a:t>
                      </a:r>
                    </a:p>
                  </a:txBody>
                  <a:tcPr marL="150450" marR="150450" marT="150450" marB="150450">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n-lt"/>
                        </a:rPr>
                        <a:t>Virtualized ground system that tests virtualized modems and hubs, digital BUCs, HPAs, and LNBs.</a:t>
                      </a:r>
                      <a:endParaRPr kumimoji="0" lang="es-ES" sz="1200" b="0" i="0" u="none" strike="noStrike" kern="0" cap="none" spc="0" normalizeH="0" baseline="0" noProof="0" dirty="0">
                        <a:ln>
                          <a:noFill/>
                        </a:ln>
                        <a:solidFill>
                          <a:schemeClr val="bg1"/>
                        </a:solidFill>
                        <a:effectLst/>
                        <a:uLnTx/>
                        <a:uFillTx/>
                        <a:latin typeface="+mn-lt"/>
                        <a:ea typeface="+mn-ea"/>
                        <a:cs typeface="+mn-cs"/>
                      </a:endParaRPr>
                    </a:p>
                  </a:txBody>
                  <a:tcPr marL="150450" marR="150450" marT="150450" marB="150450">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extLst>
                  <a:ext uri="{0D108BD9-81ED-4DB2-BD59-A6C34878D82A}">
                    <a16:rowId xmlns:a16="http://schemas.microsoft.com/office/drawing/2014/main" val="1827071710"/>
                  </a:ext>
                </a:extLst>
              </a:tr>
            </a:tbl>
          </a:graphicData>
        </a:graphic>
      </p:graphicFrame>
      <p:pic>
        <p:nvPicPr>
          <p:cNvPr id="54" name="Imagen 53">
            <a:extLst>
              <a:ext uri="{FF2B5EF4-FFF2-40B4-BE49-F238E27FC236}">
                <a16:creationId xmlns:a16="http://schemas.microsoft.com/office/drawing/2014/main" id="{1EA48DFB-71F8-7669-4E21-4003A88530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48303" y="260160"/>
            <a:ext cx="2460238" cy="401008"/>
          </a:xfrm>
          <a:prstGeom prst="rect">
            <a:avLst/>
          </a:prstGeom>
        </p:spPr>
      </p:pic>
      <p:sp>
        <p:nvSpPr>
          <p:cNvPr id="55" name="CuadroTexto 54">
            <a:extLst>
              <a:ext uri="{FF2B5EF4-FFF2-40B4-BE49-F238E27FC236}">
                <a16:creationId xmlns:a16="http://schemas.microsoft.com/office/drawing/2014/main" id="{60581D79-2FB4-2ED6-E3AE-532A3603542F}"/>
              </a:ext>
            </a:extLst>
          </p:cNvPr>
          <p:cNvSpPr txBox="1"/>
          <p:nvPr/>
        </p:nvSpPr>
        <p:spPr>
          <a:xfrm>
            <a:off x="283459" y="141782"/>
            <a:ext cx="8534709" cy="1631216"/>
          </a:xfrm>
          <a:prstGeom prst="rect">
            <a:avLst/>
          </a:prstGeom>
          <a:noFill/>
        </p:spPr>
        <p:txBody>
          <a:bodyPr wrap="none" rtlCol="0">
            <a:spAutoFit/>
          </a:bodyPr>
          <a:lstStyle/>
          <a:p>
            <a:r>
              <a:rPr lang="es-ES" sz="5000" b="1" dirty="0">
                <a:solidFill>
                  <a:schemeClr val="bg1"/>
                </a:solidFill>
                <a:latin typeface="+mj-lt"/>
              </a:rPr>
              <a:t>Multi-Orbit, Multi-</a:t>
            </a:r>
            <a:r>
              <a:rPr lang="es-ES" sz="5000" b="1" dirty="0" err="1">
                <a:solidFill>
                  <a:schemeClr val="bg1"/>
                </a:solidFill>
                <a:latin typeface="+mj-lt"/>
              </a:rPr>
              <a:t>Vendor</a:t>
            </a:r>
            <a:endParaRPr lang="es-ES" sz="5000" b="1" dirty="0">
              <a:solidFill>
                <a:schemeClr val="bg1"/>
              </a:solidFill>
              <a:latin typeface="+mj-lt"/>
            </a:endParaRPr>
          </a:p>
          <a:p>
            <a:r>
              <a:rPr lang="es-ES" sz="5000" b="1" dirty="0">
                <a:solidFill>
                  <a:schemeClr val="bg1"/>
                </a:solidFill>
                <a:latin typeface="+mj-lt"/>
              </a:rPr>
              <a:t>Network </a:t>
            </a:r>
            <a:r>
              <a:rPr lang="es-ES" sz="5000" b="1" dirty="0" err="1">
                <a:solidFill>
                  <a:schemeClr val="bg1"/>
                </a:solidFill>
                <a:latin typeface="+mj-lt"/>
              </a:rPr>
              <a:t>Automation</a:t>
            </a:r>
            <a:r>
              <a:rPr lang="es-ES" sz="5000" b="1" dirty="0">
                <a:solidFill>
                  <a:schemeClr val="bg1"/>
                </a:solidFill>
                <a:latin typeface="+mj-lt"/>
              </a:rPr>
              <a:t> (II)</a:t>
            </a:r>
          </a:p>
        </p:txBody>
      </p:sp>
      <p:graphicFrame>
        <p:nvGraphicFramePr>
          <p:cNvPr id="20" name="Tabla 63">
            <a:extLst>
              <a:ext uri="{FF2B5EF4-FFF2-40B4-BE49-F238E27FC236}">
                <a16:creationId xmlns:a16="http://schemas.microsoft.com/office/drawing/2014/main" id="{443F1C58-3008-5E4C-1C6A-D005C75E6041}"/>
              </a:ext>
            </a:extLst>
          </p:cNvPr>
          <p:cNvGraphicFramePr>
            <a:graphicFrameLocks noGrp="1"/>
          </p:cNvGraphicFramePr>
          <p:nvPr>
            <p:extLst>
              <p:ext uri="{D42A27DB-BD31-4B8C-83A1-F6EECF244321}">
                <p14:modId xmlns:p14="http://schemas.microsoft.com/office/powerpoint/2010/main" val="1505549107"/>
              </p:ext>
            </p:extLst>
          </p:nvPr>
        </p:nvGraphicFramePr>
        <p:xfrm>
          <a:off x="5062706" y="4250065"/>
          <a:ext cx="3422248" cy="2330758"/>
        </p:xfrm>
        <a:graphic>
          <a:graphicData uri="http://schemas.openxmlformats.org/drawingml/2006/table">
            <a:tbl>
              <a:tblPr firstRow="1" bandRow="1">
                <a:tableStyleId>{2D5ABB26-0587-4C30-8999-92F81FD0307C}</a:tableStyleId>
              </a:tblPr>
              <a:tblGrid>
                <a:gridCol w="1711124">
                  <a:extLst>
                    <a:ext uri="{9D8B030D-6E8A-4147-A177-3AD203B41FA5}">
                      <a16:colId xmlns:a16="http://schemas.microsoft.com/office/drawing/2014/main" val="982828971"/>
                    </a:ext>
                  </a:extLst>
                </a:gridCol>
                <a:gridCol w="1711124">
                  <a:extLst>
                    <a:ext uri="{9D8B030D-6E8A-4147-A177-3AD203B41FA5}">
                      <a16:colId xmlns:a16="http://schemas.microsoft.com/office/drawing/2014/main" val="2643893974"/>
                    </a:ext>
                  </a:extLst>
                </a:gridCol>
              </a:tblGrid>
              <a:tr h="609637">
                <a:tc>
                  <a:txBody>
                    <a:bodyPr/>
                    <a:lstStyle/>
                    <a:p>
                      <a:pPr algn="ctr"/>
                      <a:r>
                        <a:rPr lang="es-ES" sz="1000" dirty="0">
                          <a:solidFill>
                            <a:schemeClr val="bg1"/>
                          </a:solidFill>
                          <a:latin typeface="+mj-lt"/>
                        </a:rPr>
                        <a:t>TOOL</a:t>
                      </a:r>
                    </a:p>
                    <a:p>
                      <a:pPr algn="ctr"/>
                      <a:r>
                        <a:rPr lang="es-ES" sz="1800" dirty="0" err="1">
                          <a:solidFill>
                            <a:schemeClr val="bg1"/>
                          </a:solidFill>
                          <a:latin typeface="Montserrat SemiBold"/>
                        </a:rPr>
                        <a:t>Satmotion</a:t>
                      </a:r>
                      <a:endParaRPr lang="es-ES" sz="2000" dirty="0">
                        <a:solidFill>
                          <a:schemeClr val="bg1"/>
                        </a:solidFill>
                        <a:latin typeface="Montserrat SemiBold"/>
                      </a:endParaRPr>
                    </a:p>
                  </a:txBody>
                  <a:tcPr marL="100300" marR="100300" marT="50150" marB="50150" anchor="ctr">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tc>
                  <a:txBody>
                    <a:bodyPr/>
                    <a:lstStyle/>
                    <a:p>
                      <a:pPr lvl="0" algn="ctr">
                        <a:lnSpc>
                          <a:spcPct val="100000"/>
                        </a:lnSpc>
                        <a:spcBef>
                          <a:spcPts val="0"/>
                        </a:spcBef>
                        <a:spcAft>
                          <a:spcPts val="0"/>
                        </a:spcAft>
                        <a:buNone/>
                      </a:pPr>
                      <a:r>
                        <a:rPr lang="es-ES" sz="1000" b="0" i="0" u="none" strike="noStrike" noProof="0" dirty="0">
                          <a:solidFill>
                            <a:schemeClr val="bg1"/>
                          </a:solidFill>
                          <a:latin typeface="+mj-lt"/>
                        </a:rPr>
                        <a:t>ADD-ON</a:t>
                      </a:r>
                    </a:p>
                    <a:p>
                      <a:pPr lvl="0" algn="ctr">
                        <a:lnSpc>
                          <a:spcPct val="100000"/>
                        </a:lnSpc>
                        <a:spcBef>
                          <a:spcPts val="0"/>
                        </a:spcBef>
                        <a:spcAft>
                          <a:spcPts val="0"/>
                        </a:spcAft>
                        <a:buNone/>
                      </a:pPr>
                      <a:r>
                        <a:rPr lang="es-ES" sz="1800" b="0" i="0" u="none" strike="noStrike" noProof="0" dirty="0" err="1">
                          <a:solidFill>
                            <a:schemeClr val="bg1"/>
                          </a:solidFill>
                          <a:latin typeface="Montserrat SemiBold"/>
                        </a:rPr>
                        <a:t>Alusat</a:t>
                      </a:r>
                      <a:endParaRPr lang="es-ES" sz="2000" dirty="0"/>
                    </a:p>
                  </a:txBody>
                  <a:tcPr marL="100300" marR="100300" marT="50150" marB="50150" anchor="ctr">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extLst>
                  <a:ext uri="{0D108BD9-81ED-4DB2-BD59-A6C34878D82A}">
                    <a16:rowId xmlns:a16="http://schemas.microsoft.com/office/drawing/2014/main" val="4007939607"/>
                  </a:ext>
                </a:extLst>
              </a:tr>
              <a:tr h="1721121">
                <a:tc>
                  <a:txBody>
                    <a:bodyPr/>
                    <a:lstStyle/>
                    <a:p>
                      <a:pPr algn="ctr"/>
                      <a:r>
                        <a:rPr lang="es-ES" sz="1200" dirty="0">
                          <a:solidFill>
                            <a:schemeClr val="bg1"/>
                          </a:solidFill>
                          <a:latin typeface="+mn-lt"/>
                        </a:rPr>
                        <a:t>Helps the </a:t>
                      </a:r>
                      <a:r>
                        <a:rPr lang="es-ES" sz="1200" dirty="0" err="1">
                          <a:solidFill>
                            <a:schemeClr val="bg1"/>
                          </a:solidFill>
                          <a:latin typeface="+mn-lt"/>
                        </a:rPr>
                        <a:t>installation</a:t>
                      </a:r>
                      <a:r>
                        <a:rPr lang="es-ES" sz="1200" dirty="0">
                          <a:solidFill>
                            <a:schemeClr val="bg1"/>
                          </a:solidFill>
                          <a:latin typeface="+mn-lt"/>
                        </a:rPr>
                        <a:t> </a:t>
                      </a:r>
                      <a:r>
                        <a:rPr lang="es-ES" sz="1200" dirty="0" err="1">
                          <a:solidFill>
                            <a:schemeClr val="bg1"/>
                          </a:solidFill>
                          <a:latin typeface="+mn-lt"/>
                        </a:rPr>
                        <a:t>team</a:t>
                      </a:r>
                      <a:r>
                        <a:rPr lang="es-ES" sz="1200" dirty="0">
                          <a:solidFill>
                            <a:schemeClr val="bg1"/>
                          </a:solidFill>
                          <a:latin typeface="+mn-lt"/>
                        </a:rPr>
                        <a:t> </a:t>
                      </a:r>
                      <a:r>
                        <a:rPr lang="es-ES" sz="1200" dirty="0" err="1">
                          <a:solidFill>
                            <a:schemeClr val="bg1"/>
                          </a:solidFill>
                          <a:latin typeface="+mn-lt"/>
                        </a:rPr>
                        <a:t>to</a:t>
                      </a:r>
                      <a:r>
                        <a:rPr lang="es-ES" sz="1200" dirty="0">
                          <a:solidFill>
                            <a:schemeClr val="bg1"/>
                          </a:solidFill>
                          <a:latin typeface="+mn-lt"/>
                        </a:rPr>
                        <a:t> </a:t>
                      </a:r>
                      <a:r>
                        <a:rPr lang="es-ES" sz="1200" dirty="0" err="1">
                          <a:solidFill>
                            <a:schemeClr val="bg1"/>
                          </a:solidFill>
                          <a:latin typeface="+mn-lt"/>
                        </a:rPr>
                        <a:t>install</a:t>
                      </a:r>
                      <a:r>
                        <a:rPr lang="es-ES" sz="1200" dirty="0">
                          <a:solidFill>
                            <a:schemeClr val="bg1"/>
                          </a:solidFill>
                          <a:latin typeface="+mn-lt"/>
                        </a:rPr>
                        <a:t> a link, </a:t>
                      </a:r>
                      <a:r>
                        <a:rPr lang="es-ES" sz="1200" dirty="0" err="1">
                          <a:solidFill>
                            <a:schemeClr val="bg1"/>
                          </a:solidFill>
                          <a:latin typeface="+mn-lt"/>
                        </a:rPr>
                        <a:t>certifying</a:t>
                      </a:r>
                      <a:r>
                        <a:rPr lang="es-ES" sz="1200" dirty="0">
                          <a:solidFill>
                            <a:schemeClr val="bg1"/>
                          </a:solidFill>
                          <a:latin typeface="+mn-lt"/>
                        </a:rPr>
                        <a:t> communication </a:t>
                      </a:r>
                      <a:r>
                        <a:rPr lang="es-ES" sz="1200" dirty="0" err="1">
                          <a:solidFill>
                            <a:schemeClr val="bg1"/>
                          </a:solidFill>
                          <a:latin typeface="+mn-lt"/>
                        </a:rPr>
                        <a:t>with</a:t>
                      </a:r>
                      <a:r>
                        <a:rPr lang="es-ES" sz="1200" dirty="0">
                          <a:solidFill>
                            <a:schemeClr val="bg1"/>
                          </a:solidFill>
                          <a:latin typeface="+mn-lt"/>
                        </a:rPr>
                        <a:t> NOC.</a:t>
                      </a:r>
                      <a:r>
                        <a:rPr kumimoji="0" lang="es-ES" sz="1200" b="0" i="0" u="none" strike="noStrike" kern="0" cap="none" spc="0" normalizeH="0" baseline="0" noProof="0" dirty="0">
                          <a:ln>
                            <a:noFill/>
                          </a:ln>
                          <a:solidFill>
                            <a:prstClr val="white"/>
                          </a:solidFill>
                          <a:effectLst/>
                          <a:uLnTx/>
                          <a:uFillTx/>
                          <a:latin typeface="+mn-lt"/>
                          <a:ea typeface="+mn-ea"/>
                          <a:cs typeface="+mn-cs"/>
                        </a:rPr>
                        <a:t> </a:t>
                      </a:r>
                      <a:endParaRPr lang="es-ES" sz="1200" dirty="0"/>
                    </a:p>
                  </a:txBody>
                  <a:tcPr marL="150450" marR="150450" marT="150450" marB="150450">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tc>
                  <a:txBody>
                    <a:bodyPr/>
                    <a:lstStyle/>
                    <a:p>
                      <a:pPr lvl="0" algn="ctr">
                        <a:lnSpc>
                          <a:spcPct val="100000"/>
                        </a:lnSpc>
                        <a:spcBef>
                          <a:spcPts val="0"/>
                        </a:spcBef>
                        <a:spcAft>
                          <a:spcPts val="0"/>
                        </a:spcAft>
                        <a:buNone/>
                      </a:pPr>
                      <a:r>
                        <a:rPr lang="es-ES" sz="1200" b="0" i="0" u="none" strike="noStrike" baseline="0" noProof="0" dirty="0" err="1">
                          <a:solidFill>
                            <a:srgbClr val="FFFFFF"/>
                          </a:solidFill>
                          <a:latin typeface="+mn-lt"/>
                        </a:rPr>
                        <a:t>Allows</a:t>
                      </a:r>
                      <a:r>
                        <a:rPr lang="es-ES" sz="1200" b="0" i="0" u="none" strike="noStrike" baseline="0" noProof="0" dirty="0">
                          <a:solidFill>
                            <a:srgbClr val="FFFFFF"/>
                          </a:solidFill>
                          <a:latin typeface="+mn-lt"/>
                        </a:rPr>
                        <a:t> </a:t>
                      </a:r>
                      <a:r>
                        <a:rPr lang="es-ES" sz="1200" b="0" i="0" u="none" strike="noStrike" baseline="0" noProof="0" dirty="0" err="1">
                          <a:solidFill>
                            <a:srgbClr val="FFFFFF"/>
                          </a:solidFill>
                          <a:latin typeface="+mn-lt"/>
                        </a:rPr>
                        <a:t>unattended</a:t>
                      </a:r>
                      <a:r>
                        <a:rPr lang="es-ES" sz="1200" b="0" i="0" u="none" strike="noStrike" baseline="0" noProof="0" dirty="0">
                          <a:solidFill>
                            <a:srgbClr val="FFFFFF"/>
                          </a:solidFill>
                          <a:latin typeface="+mn-lt"/>
                        </a:rPr>
                        <a:t> </a:t>
                      </a:r>
                      <a:r>
                        <a:rPr lang="es-ES" sz="1200" b="0" i="0" u="none" strike="noStrike" baseline="0" noProof="0" dirty="0" err="1">
                          <a:solidFill>
                            <a:srgbClr val="FFFFFF"/>
                          </a:solidFill>
                          <a:latin typeface="+mn-lt"/>
                        </a:rPr>
                        <a:t>maintenance</a:t>
                      </a:r>
                      <a:r>
                        <a:rPr lang="es-ES" sz="1200" b="0" i="0" u="none" strike="noStrike" baseline="0" noProof="0" dirty="0">
                          <a:solidFill>
                            <a:srgbClr val="FFFFFF"/>
                          </a:solidFill>
                          <a:latin typeface="+mn-lt"/>
                        </a:rPr>
                        <a:t> </a:t>
                      </a:r>
                      <a:r>
                        <a:rPr lang="es-ES" sz="1200" b="0" i="0" u="none" strike="noStrike" baseline="0" noProof="0" dirty="0" err="1">
                          <a:solidFill>
                            <a:srgbClr val="FFFFFF"/>
                          </a:solidFill>
                          <a:latin typeface="+mn-lt"/>
                        </a:rPr>
                        <a:t>of</a:t>
                      </a:r>
                      <a:r>
                        <a:rPr lang="es-ES" sz="1200" b="0" i="0" u="none" strike="noStrike" baseline="0" noProof="0" dirty="0">
                          <a:solidFill>
                            <a:srgbClr val="FFFFFF"/>
                          </a:solidFill>
                          <a:latin typeface="+mn-lt"/>
                        </a:rPr>
                        <a:t> the links </a:t>
                      </a:r>
                      <a:r>
                        <a:rPr lang="es-ES" sz="1200" b="0" i="0" u="none" strike="noStrike" baseline="0" noProof="0" dirty="0" err="1">
                          <a:solidFill>
                            <a:srgbClr val="FFFFFF"/>
                          </a:solidFill>
                          <a:latin typeface="+mn-lt"/>
                        </a:rPr>
                        <a:t>with</a:t>
                      </a:r>
                      <a:r>
                        <a:rPr lang="es-ES" sz="1200" b="0" i="0" u="none" strike="noStrike" baseline="0" noProof="0" dirty="0">
                          <a:solidFill>
                            <a:srgbClr val="FFFFFF"/>
                          </a:solidFill>
                          <a:latin typeface="+mn-lt"/>
                        </a:rPr>
                        <a:t> the </a:t>
                      </a:r>
                      <a:r>
                        <a:rPr lang="es-ES" sz="1200" b="0" i="0" u="none" strike="noStrike" baseline="0" noProof="0" dirty="0" err="1">
                          <a:solidFill>
                            <a:srgbClr val="FFFFFF"/>
                          </a:solidFill>
                          <a:latin typeface="+mn-lt"/>
                        </a:rPr>
                        <a:t>different</a:t>
                      </a:r>
                      <a:r>
                        <a:rPr lang="es-ES" sz="1200" b="0" i="0" u="none" strike="noStrike" baseline="0" noProof="0" dirty="0">
                          <a:solidFill>
                            <a:srgbClr val="FFFFFF"/>
                          </a:solidFill>
                          <a:latin typeface="+mn-lt"/>
                        </a:rPr>
                        <a:t> </a:t>
                      </a:r>
                      <a:r>
                        <a:rPr lang="es-ES" sz="1200" b="0" i="0" u="none" strike="noStrike" baseline="0" noProof="0" dirty="0" err="1">
                          <a:solidFill>
                            <a:srgbClr val="FFFFFF"/>
                          </a:solidFill>
                          <a:latin typeface="+mn-lt"/>
                        </a:rPr>
                        <a:t>VSATs</a:t>
                      </a:r>
                      <a:r>
                        <a:rPr lang="es-ES" sz="1200" b="0" i="0" u="none" strike="noStrike" baseline="0" noProof="0" dirty="0">
                          <a:solidFill>
                            <a:srgbClr val="FFFFFF"/>
                          </a:solidFill>
                          <a:latin typeface="+mn-lt"/>
                        </a:rPr>
                        <a:t> on the </a:t>
                      </a:r>
                      <a:r>
                        <a:rPr lang="es-ES" sz="1200" b="0" i="0" u="none" strike="noStrike" baseline="0" noProof="0" dirty="0" err="1">
                          <a:solidFill>
                            <a:srgbClr val="FFFFFF"/>
                          </a:solidFill>
                          <a:latin typeface="+mn-lt"/>
                        </a:rPr>
                        <a:t>network</a:t>
                      </a:r>
                      <a:r>
                        <a:rPr lang="es-ES" sz="1200" b="0" i="0" u="none" strike="noStrike" baseline="0" noProof="0" dirty="0">
                          <a:solidFill>
                            <a:srgbClr val="FFFFFF"/>
                          </a:solidFill>
                          <a:latin typeface="+mn-lt"/>
                        </a:rPr>
                        <a:t>.</a:t>
                      </a:r>
                    </a:p>
                  </a:txBody>
                  <a:tcPr marL="150450" marR="150450" marT="150450" marB="150450">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extLst>
                  <a:ext uri="{0D108BD9-81ED-4DB2-BD59-A6C34878D82A}">
                    <a16:rowId xmlns:a16="http://schemas.microsoft.com/office/drawing/2014/main" val="1827071710"/>
                  </a:ext>
                </a:extLst>
              </a:tr>
            </a:tbl>
          </a:graphicData>
        </a:graphic>
      </p:graphicFrame>
      <p:pic>
        <p:nvPicPr>
          <p:cNvPr id="52" name="Picture 51" descr="A computer monitor with a screen showing a graph&#10;&#10;Description automatically generated">
            <a:extLst>
              <a:ext uri="{FF2B5EF4-FFF2-40B4-BE49-F238E27FC236}">
                <a16:creationId xmlns:a16="http://schemas.microsoft.com/office/drawing/2014/main" id="{5904E214-74C8-7B67-19CE-B60BA6912C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394" y="2615496"/>
            <a:ext cx="1463040" cy="1463040"/>
          </a:xfrm>
          <a:prstGeom prst="rect">
            <a:avLst/>
          </a:prstGeom>
        </p:spPr>
      </p:pic>
      <p:pic>
        <p:nvPicPr>
          <p:cNvPr id="56" name="Picture 55" descr="A computer screen with a graph on it&#10;&#10;Description automatically generated">
            <a:extLst>
              <a:ext uri="{FF2B5EF4-FFF2-40B4-BE49-F238E27FC236}">
                <a16:creationId xmlns:a16="http://schemas.microsoft.com/office/drawing/2014/main" id="{436CA7BE-5F18-8069-F57C-2AD3DF7FCC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8448" y="2729796"/>
            <a:ext cx="1645920" cy="1234440"/>
          </a:xfrm>
          <a:prstGeom prst="rect">
            <a:avLst/>
          </a:prstGeom>
        </p:spPr>
      </p:pic>
      <p:pic>
        <p:nvPicPr>
          <p:cNvPr id="57" name="Picture 56">
            <a:extLst>
              <a:ext uri="{FF2B5EF4-FFF2-40B4-BE49-F238E27FC236}">
                <a16:creationId xmlns:a16="http://schemas.microsoft.com/office/drawing/2014/main" id="{D4853D89-8BB0-742A-B12A-0C03D74B30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5113" y="2505834"/>
            <a:ext cx="1682364" cy="1682364"/>
          </a:xfrm>
          <a:prstGeom prst="rect">
            <a:avLst/>
          </a:prstGeom>
        </p:spPr>
      </p:pic>
      <p:pic>
        <p:nvPicPr>
          <p:cNvPr id="77" name="Picture 76">
            <a:extLst>
              <a:ext uri="{FF2B5EF4-FFF2-40B4-BE49-F238E27FC236}">
                <a16:creationId xmlns:a16="http://schemas.microsoft.com/office/drawing/2014/main" id="{2A2146B9-2178-3CB6-8105-B0A34281B54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846328" y="2729796"/>
            <a:ext cx="1645920" cy="1234440"/>
          </a:xfrm>
          <a:prstGeom prst="rect">
            <a:avLst/>
          </a:prstGeom>
        </p:spPr>
      </p:pic>
      <p:pic>
        <p:nvPicPr>
          <p:cNvPr id="2" name="Picture 1" descr="A computer screen with a graph on it&#10;&#10;Description automatically generated">
            <a:extLst>
              <a:ext uri="{FF2B5EF4-FFF2-40B4-BE49-F238E27FC236}">
                <a16:creationId xmlns:a16="http://schemas.microsoft.com/office/drawing/2014/main" id="{BD965340-6875-F86A-CEB3-AE2382E253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1462" y="2729796"/>
            <a:ext cx="1645920" cy="1234440"/>
          </a:xfrm>
          <a:prstGeom prst="rect">
            <a:avLst/>
          </a:prstGeom>
        </p:spPr>
      </p:pic>
      <p:sp>
        <p:nvSpPr>
          <p:cNvPr id="13" name="Rectángulo 9">
            <a:extLst>
              <a:ext uri="{FF2B5EF4-FFF2-40B4-BE49-F238E27FC236}">
                <a16:creationId xmlns:a16="http://schemas.microsoft.com/office/drawing/2014/main" id="{8EC55F33-F2E0-9A59-DA90-778B0DA14997}"/>
              </a:ext>
            </a:extLst>
          </p:cNvPr>
          <p:cNvSpPr/>
          <p:nvPr/>
        </p:nvSpPr>
        <p:spPr>
          <a:xfrm>
            <a:off x="109935" y="1876570"/>
            <a:ext cx="4777904" cy="715531"/>
          </a:xfrm>
          <a:prstGeom prst="rect">
            <a:avLst/>
          </a:prstGeom>
          <a:solidFill>
            <a:srgbClr val="00ABA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600" b="1" dirty="0">
                <a:latin typeface="Montserrat"/>
              </a:rPr>
              <a:t>MONITORING &amp; DETECTION</a:t>
            </a:r>
            <a:endParaRPr lang="es-ES" sz="1200" b="1" dirty="0"/>
          </a:p>
        </p:txBody>
      </p:sp>
      <p:sp>
        <p:nvSpPr>
          <p:cNvPr id="43" name="Rectángulo 9">
            <a:extLst>
              <a:ext uri="{FF2B5EF4-FFF2-40B4-BE49-F238E27FC236}">
                <a16:creationId xmlns:a16="http://schemas.microsoft.com/office/drawing/2014/main" id="{C46340FD-5D7B-DF93-79B5-7B1702553421}"/>
              </a:ext>
            </a:extLst>
          </p:cNvPr>
          <p:cNvSpPr/>
          <p:nvPr/>
        </p:nvSpPr>
        <p:spPr>
          <a:xfrm>
            <a:off x="5062706" y="1876570"/>
            <a:ext cx="3422247" cy="715531"/>
          </a:xfrm>
          <a:prstGeom prst="rect">
            <a:avLst/>
          </a:prstGeom>
          <a:solidFill>
            <a:srgbClr val="00ABA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600" b="1" dirty="0">
                <a:latin typeface="Montserrat"/>
              </a:rPr>
              <a:t>DEPLOYMENT &amp; MAINTENANCE</a:t>
            </a:r>
            <a:endParaRPr lang="es-ES" sz="1200" b="1" dirty="0"/>
          </a:p>
        </p:txBody>
      </p:sp>
      <p:sp>
        <p:nvSpPr>
          <p:cNvPr id="3" name="Rectángulo 9">
            <a:extLst>
              <a:ext uri="{FF2B5EF4-FFF2-40B4-BE49-F238E27FC236}">
                <a16:creationId xmlns:a16="http://schemas.microsoft.com/office/drawing/2014/main" id="{68F2F9A7-FD9E-548E-36A3-0A5E7FCE023F}"/>
              </a:ext>
            </a:extLst>
          </p:cNvPr>
          <p:cNvSpPr/>
          <p:nvPr/>
        </p:nvSpPr>
        <p:spPr>
          <a:xfrm>
            <a:off x="8659819" y="1876570"/>
            <a:ext cx="3422247" cy="715531"/>
          </a:xfrm>
          <a:prstGeom prst="rect">
            <a:avLst/>
          </a:prstGeom>
          <a:solidFill>
            <a:srgbClr val="00ABA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600" b="1" dirty="0">
                <a:latin typeface="Montserrat"/>
              </a:rPr>
              <a:t>INTERFERENCE MANAGEMENT</a:t>
            </a:r>
            <a:endParaRPr lang="es-ES" sz="1200" b="1" dirty="0"/>
          </a:p>
        </p:txBody>
      </p:sp>
      <p:pic>
        <p:nvPicPr>
          <p:cNvPr id="4" name="Picture 3" descr="A computer screen with a graph on it&#10;&#10;AI-generated content may be incorrect.">
            <a:extLst>
              <a:ext uri="{FF2B5EF4-FFF2-40B4-BE49-F238E27FC236}">
                <a16:creationId xmlns:a16="http://schemas.microsoft.com/office/drawing/2014/main" id="{85DC8CA7-51D1-0814-942E-22FD2DF01C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9979" y="2729796"/>
            <a:ext cx="1645920" cy="1234440"/>
          </a:xfrm>
          <a:prstGeom prst="rect">
            <a:avLst/>
          </a:prstGeom>
        </p:spPr>
      </p:pic>
      <p:graphicFrame>
        <p:nvGraphicFramePr>
          <p:cNvPr id="5" name="Tabla 58">
            <a:extLst>
              <a:ext uri="{FF2B5EF4-FFF2-40B4-BE49-F238E27FC236}">
                <a16:creationId xmlns:a16="http://schemas.microsoft.com/office/drawing/2014/main" id="{2175D0D3-5E79-E028-B1B6-FB242BFF5CE2}"/>
              </a:ext>
            </a:extLst>
          </p:cNvPr>
          <p:cNvGraphicFramePr>
            <a:graphicFrameLocks noGrp="1"/>
          </p:cNvGraphicFramePr>
          <p:nvPr>
            <p:extLst>
              <p:ext uri="{D42A27DB-BD31-4B8C-83A1-F6EECF244321}">
                <p14:modId xmlns:p14="http://schemas.microsoft.com/office/powerpoint/2010/main" val="372441420"/>
              </p:ext>
            </p:extLst>
          </p:nvPr>
        </p:nvGraphicFramePr>
        <p:xfrm>
          <a:off x="8659819" y="4246813"/>
          <a:ext cx="3422248" cy="2330758"/>
        </p:xfrm>
        <a:graphic>
          <a:graphicData uri="http://schemas.openxmlformats.org/drawingml/2006/table">
            <a:tbl>
              <a:tblPr firstRow="1" bandRow="1">
                <a:tableStyleId>{2D5ABB26-0587-4C30-8999-92F81FD0307C}</a:tableStyleId>
              </a:tblPr>
              <a:tblGrid>
                <a:gridCol w="1711124">
                  <a:extLst>
                    <a:ext uri="{9D8B030D-6E8A-4147-A177-3AD203B41FA5}">
                      <a16:colId xmlns:a16="http://schemas.microsoft.com/office/drawing/2014/main" val="982828971"/>
                    </a:ext>
                  </a:extLst>
                </a:gridCol>
                <a:gridCol w="1711124">
                  <a:extLst>
                    <a:ext uri="{9D8B030D-6E8A-4147-A177-3AD203B41FA5}">
                      <a16:colId xmlns:a16="http://schemas.microsoft.com/office/drawing/2014/main" val="891682936"/>
                    </a:ext>
                  </a:extLst>
                </a:gridCol>
              </a:tblGrid>
              <a:tr h="586689">
                <a:tc>
                  <a:txBody>
                    <a:bodyPr/>
                    <a:lstStyle/>
                    <a:p>
                      <a:pPr lvl="0" algn="ctr">
                        <a:buNone/>
                      </a:pPr>
                      <a:r>
                        <a:rPr lang="es-ES" sz="1000" dirty="0">
                          <a:solidFill>
                            <a:schemeClr val="bg1"/>
                          </a:solidFill>
                          <a:latin typeface="+mj-lt"/>
                        </a:rPr>
                        <a:t>TOOL</a:t>
                      </a:r>
                    </a:p>
                    <a:p>
                      <a:pPr lvl="0" algn="ctr">
                        <a:buNone/>
                      </a:pPr>
                      <a:r>
                        <a:rPr lang="es-ES" sz="2000" dirty="0" err="1">
                          <a:solidFill>
                            <a:schemeClr val="bg1"/>
                          </a:solidFill>
                          <a:latin typeface="Montserrat SemiBold"/>
                        </a:rPr>
                        <a:t>InterGeo</a:t>
                      </a:r>
                      <a:endParaRPr lang="es-ES" sz="1600" dirty="0"/>
                    </a:p>
                  </a:txBody>
                  <a:tcPr marL="100880" marR="100880" marT="50440" marB="50440" anchor="ctr">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tc>
                  <a:txBody>
                    <a:bodyPr/>
                    <a:lstStyle/>
                    <a:p>
                      <a:pPr lvl="0" algn="ctr">
                        <a:buNone/>
                      </a:pPr>
                      <a:r>
                        <a:rPr lang="es-ES" sz="1000" b="0" dirty="0">
                          <a:solidFill>
                            <a:schemeClr val="bg1"/>
                          </a:solidFill>
                          <a:latin typeface="+mj-lt"/>
                        </a:rPr>
                        <a:t>TOOL</a:t>
                      </a:r>
                      <a:endParaRPr lang="es-ES" sz="2000" b="0" dirty="0">
                        <a:solidFill>
                          <a:schemeClr val="bg1"/>
                        </a:solidFill>
                        <a:latin typeface="+mj-lt"/>
                      </a:endParaRPr>
                    </a:p>
                    <a:p>
                      <a:pPr lvl="0" algn="ctr">
                        <a:buNone/>
                      </a:pPr>
                      <a:r>
                        <a:rPr lang="es-ES" sz="2000" dirty="0">
                          <a:solidFill>
                            <a:schemeClr val="bg1"/>
                          </a:solidFill>
                          <a:latin typeface="Montserrat SemiBold"/>
                        </a:rPr>
                        <a:t>CleanRF</a:t>
                      </a:r>
                      <a:endParaRPr lang="es-ES" sz="1600" dirty="0"/>
                    </a:p>
                  </a:txBody>
                  <a:tcPr marL="100880" marR="100880" marT="50440" marB="50440" anchor="ctr">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extLst>
                  <a:ext uri="{0D108BD9-81ED-4DB2-BD59-A6C34878D82A}">
                    <a16:rowId xmlns:a16="http://schemas.microsoft.com/office/drawing/2014/main" val="4007939607"/>
                  </a:ext>
                </a:extLst>
              </a:tr>
              <a:tr h="1744069">
                <a:tc>
                  <a:txBody>
                    <a:bodyPr/>
                    <a:lstStyle/>
                    <a:p>
                      <a:pPr marL="0" lvl="0" indent="0" algn="ctr">
                        <a:lnSpc>
                          <a:spcPct val="100000"/>
                        </a:lnSpc>
                        <a:buNone/>
                      </a:pPr>
                      <a:r>
                        <a:rPr lang="en-US" sz="1200" b="0" i="0" u="none" strike="noStrike" baseline="0" noProof="0" dirty="0">
                          <a:solidFill>
                            <a:srgbClr val="FFFFFF"/>
                          </a:solidFill>
                          <a:latin typeface="+mn-lt"/>
                        </a:rPr>
                        <a:t>Geolocate signals of interest and interferences for government requirements.</a:t>
                      </a:r>
                    </a:p>
                  </a:txBody>
                  <a:tcPr marL="151320" marR="151320" marT="151320" marB="151320">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tc>
                  <a:txBody>
                    <a:bodyPr/>
                    <a:lstStyle/>
                    <a:p>
                      <a:pPr lvl="0" algn="ctr">
                        <a:lnSpc>
                          <a:spcPct val="100000"/>
                        </a:lnSpc>
                        <a:spcBef>
                          <a:spcPts val="0"/>
                        </a:spcBef>
                        <a:spcAft>
                          <a:spcPts val="0"/>
                        </a:spcAft>
                        <a:buNone/>
                      </a:pPr>
                      <a:r>
                        <a:rPr lang="en-US" sz="1200" b="0" i="0" u="none" strike="noStrike" baseline="0" noProof="0" dirty="0">
                          <a:solidFill>
                            <a:srgbClr val="FFFFFF"/>
                          </a:solidFill>
                          <a:latin typeface="+mn-lt"/>
                        </a:rPr>
                        <a:t>Eliminates multi-domain interferences by signal excision in real time on the Receiver Chain.</a:t>
                      </a:r>
                    </a:p>
                  </a:txBody>
                  <a:tcPr marL="151320" marR="151320" marT="151320" marB="151320">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extLst>
                  <a:ext uri="{0D108BD9-81ED-4DB2-BD59-A6C34878D82A}">
                    <a16:rowId xmlns:a16="http://schemas.microsoft.com/office/drawing/2014/main" val="1827071710"/>
                  </a:ext>
                </a:extLst>
              </a:tr>
            </a:tbl>
          </a:graphicData>
        </a:graphic>
      </p:graphicFrame>
      <p:pic>
        <p:nvPicPr>
          <p:cNvPr id="8" name="Picture 7" descr="A computer monitor with a screen showing a graph&#10;&#10;AI-generated content may be incorrect.">
            <a:extLst>
              <a:ext uri="{FF2B5EF4-FFF2-40B4-BE49-F238E27FC236}">
                <a16:creationId xmlns:a16="http://schemas.microsoft.com/office/drawing/2014/main" id="{796D29BB-C8F8-C97C-5C82-508B8BDB6E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36146" y="2729796"/>
            <a:ext cx="1645920" cy="1234440"/>
          </a:xfrm>
          <a:prstGeom prst="rect">
            <a:avLst/>
          </a:prstGeom>
        </p:spPr>
      </p:pic>
    </p:spTree>
    <p:extLst>
      <p:ext uri="{BB962C8B-B14F-4D97-AF65-F5344CB8AC3E}">
        <p14:creationId xmlns:p14="http://schemas.microsoft.com/office/powerpoint/2010/main" val="963392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9B08D-FBCB-FCD2-A657-F5CEF3E27B91}"/>
            </a:ext>
          </a:extLst>
        </p:cNvPr>
        <p:cNvGrpSpPr/>
        <p:nvPr/>
      </p:nvGrpSpPr>
      <p:grpSpPr>
        <a:xfrm>
          <a:off x="0" y="0"/>
          <a:ext cx="0" cy="0"/>
          <a:chOff x="0" y="0"/>
          <a:chExt cx="0" cy="0"/>
        </a:xfrm>
      </p:grpSpPr>
      <p:graphicFrame>
        <p:nvGraphicFramePr>
          <p:cNvPr id="33" name="Tabla 58">
            <a:extLst>
              <a:ext uri="{FF2B5EF4-FFF2-40B4-BE49-F238E27FC236}">
                <a16:creationId xmlns:a16="http://schemas.microsoft.com/office/drawing/2014/main" id="{1A39F44B-0EEE-B155-B392-83432FBF5A08}"/>
              </a:ext>
            </a:extLst>
          </p:cNvPr>
          <p:cNvGraphicFramePr>
            <a:graphicFrameLocks noGrp="1"/>
          </p:cNvGraphicFramePr>
          <p:nvPr>
            <p:extLst>
              <p:ext uri="{D42A27DB-BD31-4B8C-83A1-F6EECF244321}">
                <p14:modId xmlns:p14="http://schemas.microsoft.com/office/powerpoint/2010/main" val="757525989"/>
              </p:ext>
            </p:extLst>
          </p:nvPr>
        </p:nvGraphicFramePr>
        <p:xfrm>
          <a:off x="6068093" y="3503923"/>
          <a:ext cx="2471478" cy="2598548"/>
        </p:xfrm>
        <a:graphic>
          <a:graphicData uri="http://schemas.openxmlformats.org/drawingml/2006/table">
            <a:tbl>
              <a:tblPr firstRow="1" bandRow="1">
                <a:tableStyleId>{2D5ABB26-0587-4C30-8999-92F81FD0307C}</a:tableStyleId>
              </a:tblPr>
              <a:tblGrid>
                <a:gridCol w="2471478">
                  <a:extLst>
                    <a:ext uri="{9D8B030D-6E8A-4147-A177-3AD203B41FA5}">
                      <a16:colId xmlns:a16="http://schemas.microsoft.com/office/drawing/2014/main" val="982828971"/>
                    </a:ext>
                  </a:extLst>
                </a:gridCol>
              </a:tblGrid>
              <a:tr h="704972">
                <a:tc>
                  <a:txBody>
                    <a:bodyPr/>
                    <a:lstStyle/>
                    <a:p>
                      <a:pPr lvl="0" algn="ctr">
                        <a:buNone/>
                      </a:pPr>
                      <a:r>
                        <a:rPr lang="es-ES" sz="1000" b="0" i="0" u="none" strike="noStrike" noProof="0">
                          <a:solidFill>
                            <a:schemeClr val="bg1"/>
                          </a:solidFill>
                          <a:latin typeface="Montserrat"/>
                        </a:rPr>
                        <a:t>TOOL</a:t>
                      </a:r>
                      <a:endParaRPr lang="es-ES" sz="1000" b="0" i="0" u="none" strike="noStrike" noProof="0">
                        <a:solidFill>
                          <a:srgbClr val="000000"/>
                        </a:solidFill>
                        <a:latin typeface="Montserrat"/>
                      </a:endParaRPr>
                    </a:p>
                    <a:p>
                      <a:pPr lvl="0" algn="ctr">
                        <a:buNone/>
                      </a:pPr>
                      <a:r>
                        <a:rPr lang="es-ES" sz="2000" b="0" i="0" u="none" strike="noStrike" noProof="0" dirty="0">
                          <a:solidFill>
                            <a:schemeClr val="bg1"/>
                          </a:solidFill>
                          <a:latin typeface="Montserrat SemiBold"/>
                        </a:rPr>
                        <a:t>EO Master</a:t>
                      </a:r>
                      <a:endParaRPr lang="es-ES" b="0" i="0" u="none" strike="noStrike" noProof="0" dirty="0"/>
                    </a:p>
                  </a:txBody>
                  <a:tcPr marL="100880" marR="100880" marT="50440" marB="50440" anchor="ctr">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extLst>
                  <a:ext uri="{0D108BD9-81ED-4DB2-BD59-A6C34878D82A}">
                    <a16:rowId xmlns:a16="http://schemas.microsoft.com/office/drawing/2014/main" val="4007939607"/>
                  </a:ext>
                </a:extLst>
              </a:tr>
              <a:tr h="1893576">
                <a:tc>
                  <a:txBody>
                    <a:bodyPr/>
                    <a:lstStyle/>
                    <a:p>
                      <a:pPr marL="0" lvl="0" indent="0" algn="ctr">
                        <a:lnSpc>
                          <a:spcPct val="100000"/>
                        </a:lnSpc>
                        <a:buNone/>
                      </a:pPr>
                      <a:r>
                        <a:rPr lang="es-ES" sz="1200" b="0" i="0" u="none" strike="noStrike" baseline="0" noProof="0" dirty="0" err="1">
                          <a:solidFill>
                            <a:srgbClr val="FFFFFF"/>
                          </a:solidFill>
                          <a:latin typeface="+mn-lt"/>
                        </a:rPr>
                        <a:t>Characterizes</a:t>
                      </a:r>
                      <a:r>
                        <a:rPr lang="es-ES" sz="1200" b="0" i="0" u="none" strike="noStrike" baseline="0" noProof="0" dirty="0">
                          <a:solidFill>
                            <a:srgbClr val="FFFFFF"/>
                          </a:solidFill>
                          <a:latin typeface="+mn-lt"/>
                        </a:rPr>
                        <a:t> </a:t>
                      </a:r>
                      <a:r>
                        <a:rPr lang="es-ES" sz="1200" b="0" i="0" u="none" strike="noStrike" baseline="0" noProof="0" dirty="0" err="1">
                          <a:solidFill>
                            <a:srgbClr val="FFFFFF"/>
                          </a:solidFill>
                          <a:latin typeface="+mn-lt"/>
                        </a:rPr>
                        <a:t>military</a:t>
                      </a:r>
                      <a:r>
                        <a:rPr lang="es-ES" sz="1200" b="0" i="0" u="none" strike="noStrike" baseline="0" noProof="0" dirty="0">
                          <a:solidFill>
                            <a:srgbClr val="FFFFFF"/>
                          </a:solidFill>
                          <a:latin typeface="+mn-lt"/>
                        </a:rPr>
                        <a:t> </a:t>
                      </a:r>
                      <a:r>
                        <a:rPr lang="es-ES" sz="1200" b="0" i="0" u="none" strike="noStrike" baseline="0" noProof="0" dirty="0" err="1">
                          <a:solidFill>
                            <a:srgbClr val="FFFFFF"/>
                          </a:solidFill>
                          <a:latin typeface="+mn-lt"/>
                        </a:rPr>
                        <a:t>objects</a:t>
                      </a:r>
                      <a:r>
                        <a:rPr lang="es-ES" sz="1200" b="0" i="0" u="none" strike="noStrike" baseline="0" noProof="0" dirty="0">
                          <a:solidFill>
                            <a:srgbClr val="FFFFFF"/>
                          </a:solidFill>
                          <a:latin typeface="+mn-lt"/>
                        </a:rPr>
                        <a:t> in </a:t>
                      </a:r>
                      <a:r>
                        <a:rPr lang="es-ES" sz="1200" b="0" i="0" u="none" strike="noStrike" baseline="0" noProof="0" dirty="0" err="1">
                          <a:solidFill>
                            <a:srgbClr val="FFFFFF"/>
                          </a:solidFill>
                          <a:latin typeface="+mn-lt"/>
                        </a:rPr>
                        <a:t>milliseconds</a:t>
                      </a:r>
                      <a:r>
                        <a:rPr lang="es-ES" sz="1200" b="0" i="0" u="none" strike="noStrike" baseline="0" noProof="0" dirty="0">
                          <a:solidFill>
                            <a:srgbClr val="FFFFFF"/>
                          </a:solidFill>
                          <a:latin typeface="+mn-lt"/>
                        </a:rPr>
                        <a:t>. </a:t>
                      </a:r>
                      <a:r>
                        <a:rPr lang="es-ES" sz="1200" b="0" i="0" u="none" strike="noStrike" baseline="0" noProof="0" dirty="0" err="1">
                          <a:solidFill>
                            <a:srgbClr val="FFFFFF"/>
                          </a:solidFill>
                          <a:latin typeface="+mn-lt"/>
                        </a:rPr>
                        <a:t>System</a:t>
                      </a:r>
                      <a:r>
                        <a:rPr lang="es-ES" sz="1200" b="0" i="0" u="none" strike="noStrike" baseline="0" noProof="0" dirty="0">
                          <a:solidFill>
                            <a:srgbClr val="FFFFFF"/>
                          </a:solidFill>
                          <a:latin typeface="+mn-lt"/>
                        </a:rPr>
                        <a:t> </a:t>
                      </a:r>
                      <a:r>
                        <a:rPr lang="es-ES" sz="1200" b="0" i="0" u="none" strike="noStrike" baseline="0" noProof="0" dirty="0" err="1">
                          <a:solidFill>
                            <a:srgbClr val="FFFFFF"/>
                          </a:solidFill>
                          <a:latin typeface="+mn-lt"/>
                        </a:rPr>
                        <a:t>based</a:t>
                      </a:r>
                      <a:r>
                        <a:rPr lang="es-ES" sz="1200" b="0" i="0" u="none" strike="noStrike" baseline="0" noProof="0" dirty="0">
                          <a:solidFill>
                            <a:srgbClr val="FFFFFF"/>
                          </a:solidFill>
                          <a:latin typeface="+mn-lt"/>
                        </a:rPr>
                        <a:t> </a:t>
                      </a:r>
                      <a:r>
                        <a:rPr lang="es-ES" sz="1200" b="0" i="0" u="none" strike="noStrike" baseline="0" noProof="0" dirty="0" err="1">
                          <a:solidFill>
                            <a:srgbClr val="FFFFFF"/>
                          </a:solidFill>
                          <a:latin typeface="+mn-lt"/>
                        </a:rPr>
                        <a:t>on</a:t>
                      </a:r>
                      <a:r>
                        <a:rPr lang="es-ES" sz="1200" b="0" i="0" u="none" strike="noStrike" baseline="0" noProof="0" dirty="0">
                          <a:solidFill>
                            <a:srgbClr val="FFFFFF"/>
                          </a:solidFill>
                          <a:latin typeface="+mn-lt"/>
                        </a:rPr>
                        <a:t> AI/ML </a:t>
                      </a:r>
                      <a:r>
                        <a:rPr lang="es-ES" sz="1200" b="0" i="0" u="none" strike="noStrike" baseline="0" noProof="0" dirty="0" err="1">
                          <a:solidFill>
                            <a:srgbClr val="FFFFFF"/>
                          </a:solidFill>
                          <a:latin typeface="+mn-lt"/>
                        </a:rPr>
                        <a:t>over</a:t>
                      </a:r>
                      <a:r>
                        <a:rPr lang="es-ES" sz="1200" b="0" i="0" u="none" strike="noStrike" baseline="0" noProof="0" dirty="0">
                          <a:solidFill>
                            <a:srgbClr val="FFFFFF"/>
                          </a:solidFill>
                          <a:latin typeface="+mn-lt"/>
                        </a:rPr>
                        <a:t> SAR and </a:t>
                      </a:r>
                      <a:r>
                        <a:rPr lang="es-ES" sz="1200" b="0" i="0" u="none" strike="noStrike" baseline="0" noProof="0" dirty="0" err="1">
                          <a:solidFill>
                            <a:srgbClr val="FFFFFF"/>
                          </a:solidFill>
                          <a:latin typeface="+mn-lt"/>
                        </a:rPr>
                        <a:t>optical</a:t>
                      </a:r>
                      <a:endParaRPr lang="es-ES" sz="1200" b="0" i="0" u="none" strike="noStrike" baseline="0" noProof="0" dirty="0">
                        <a:solidFill>
                          <a:srgbClr val="FFFFFF"/>
                        </a:solidFill>
                        <a:latin typeface="+mn-lt"/>
                      </a:endParaRPr>
                    </a:p>
                    <a:p>
                      <a:pPr marL="0" lvl="0" indent="0" algn="ctr">
                        <a:lnSpc>
                          <a:spcPct val="100000"/>
                        </a:lnSpc>
                        <a:buNone/>
                      </a:pPr>
                      <a:r>
                        <a:rPr lang="es-ES" sz="1200" b="0" i="0" u="none" strike="noStrike" baseline="0" noProof="0" dirty="0">
                          <a:solidFill>
                            <a:srgbClr val="FFFFFF"/>
                          </a:solidFill>
                          <a:latin typeface="+mn-lt"/>
                        </a:rPr>
                        <a:t>EO </a:t>
                      </a:r>
                      <a:r>
                        <a:rPr lang="es-ES" sz="1200" b="0" i="0" u="none" strike="noStrike" baseline="0" noProof="0" dirty="0" err="1">
                          <a:solidFill>
                            <a:srgbClr val="FFFFFF"/>
                          </a:solidFill>
                          <a:latin typeface="+mn-lt"/>
                        </a:rPr>
                        <a:t>images</a:t>
                      </a:r>
                      <a:r>
                        <a:rPr lang="es-ES" sz="1200" b="0" i="0" u="none" strike="noStrike" baseline="0" noProof="0" dirty="0">
                          <a:solidFill>
                            <a:srgbClr val="FFFFFF"/>
                          </a:solidFill>
                          <a:latin typeface="+mn-lt"/>
                        </a:rPr>
                        <a:t>.</a:t>
                      </a:r>
                    </a:p>
                  </a:txBody>
                  <a:tcPr marL="151320" marR="151320" marT="151320" marB="151320">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extLst>
                  <a:ext uri="{0D108BD9-81ED-4DB2-BD59-A6C34878D82A}">
                    <a16:rowId xmlns:a16="http://schemas.microsoft.com/office/drawing/2014/main" val="1827071710"/>
                  </a:ext>
                </a:extLst>
              </a:tr>
            </a:tbl>
          </a:graphicData>
        </a:graphic>
      </p:graphicFrame>
      <p:pic>
        <p:nvPicPr>
          <p:cNvPr id="19" name="Picture 18" descr="A blue dots in the sky&#10;&#10;Description automatically generated">
            <a:extLst>
              <a:ext uri="{FF2B5EF4-FFF2-40B4-BE49-F238E27FC236}">
                <a16:creationId xmlns:a16="http://schemas.microsoft.com/office/drawing/2014/main" id="{F50AF5A9-D8E4-4905-CAA1-A9B086AD8E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70103">
            <a:off x="-5167282" y="5723014"/>
            <a:ext cx="12192000" cy="1986408"/>
          </a:xfrm>
          <a:prstGeom prst="rect">
            <a:avLst/>
          </a:prstGeom>
        </p:spPr>
      </p:pic>
      <p:pic>
        <p:nvPicPr>
          <p:cNvPr id="54" name="Imagen 53">
            <a:extLst>
              <a:ext uri="{FF2B5EF4-FFF2-40B4-BE49-F238E27FC236}">
                <a16:creationId xmlns:a16="http://schemas.microsoft.com/office/drawing/2014/main" id="{51652CC1-11BC-2F3A-7CA2-69FA58B08BC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48303" y="260160"/>
            <a:ext cx="2460238" cy="401008"/>
          </a:xfrm>
          <a:prstGeom prst="rect">
            <a:avLst/>
          </a:prstGeom>
        </p:spPr>
      </p:pic>
      <p:sp>
        <p:nvSpPr>
          <p:cNvPr id="55" name="CuadroTexto 54">
            <a:extLst>
              <a:ext uri="{FF2B5EF4-FFF2-40B4-BE49-F238E27FC236}">
                <a16:creationId xmlns:a16="http://schemas.microsoft.com/office/drawing/2014/main" id="{060B2FD5-BEF8-ED7F-6A74-1E11F5CBD550}"/>
              </a:ext>
            </a:extLst>
          </p:cNvPr>
          <p:cNvSpPr txBox="1"/>
          <p:nvPr/>
        </p:nvSpPr>
        <p:spPr>
          <a:xfrm>
            <a:off x="283459" y="141782"/>
            <a:ext cx="2848857" cy="861774"/>
          </a:xfrm>
          <a:prstGeom prst="rect">
            <a:avLst/>
          </a:prstGeom>
          <a:noFill/>
        </p:spPr>
        <p:txBody>
          <a:bodyPr wrap="none" rtlCol="0">
            <a:spAutoFit/>
          </a:bodyPr>
          <a:lstStyle/>
          <a:p>
            <a:r>
              <a:rPr lang="es-ES" sz="5000" b="1" dirty="0">
                <a:solidFill>
                  <a:schemeClr val="bg1"/>
                </a:solidFill>
                <a:latin typeface="+mj-lt"/>
              </a:rPr>
              <a:t>Defense</a:t>
            </a:r>
          </a:p>
        </p:txBody>
      </p:sp>
      <p:graphicFrame>
        <p:nvGraphicFramePr>
          <p:cNvPr id="6" name="Tabla 58">
            <a:extLst>
              <a:ext uri="{FF2B5EF4-FFF2-40B4-BE49-F238E27FC236}">
                <a16:creationId xmlns:a16="http://schemas.microsoft.com/office/drawing/2014/main" id="{9D48AC5A-E1AB-B4D8-2B59-D36DB9BEB919}"/>
              </a:ext>
            </a:extLst>
          </p:cNvPr>
          <p:cNvGraphicFramePr>
            <a:graphicFrameLocks noGrp="1"/>
          </p:cNvGraphicFramePr>
          <p:nvPr>
            <p:extLst>
              <p:ext uri="{D42A27DB-BD31-4B8C-83A1-F6EECF244321}">
                <p14:modId xmlns:p14="http://schemas.microsoft.com/office/powerpoint/2010/main" val="828310568"/>
              </p:ext>
            </p:extLst>
          </p:nvPr>
        </p:nvGraphicFramePr>
        <p:xfrm>
          <a:off x="9078768" y="3503922"/>
          <a:ext cx="2447802" cy="2598548"/>
        </p:xfrm>
        <a:graphic>
          <a:graphicData uri="http://schemas.openxmlformats.org/drawingml/2006/table">
            <a:tbl>
              <a:tblPr firstRow="1" bandRow="1">
                <a:tableStyleId>{2D5ABB26-0587-4C30-8999-92F81FD0307C}</a:tableStyleId>
              </a:tblPr>
              <a:tblGrid>
                <a:gridCol w="2447802">
                  <a:extLst>
                    <a:ext uri="{9D8B030D-6E8A-4147-A177-3AD203B41FA5}">
                      <a16:colId xmlns:a16="http://schemas.microsoft.com/office/drawing/2014/main" val="982828971"/>
                    </a:ext>
                  </a:extLst>
                </a:gridCol>
              </a:tblGrid>
              <a:tr h="664406">
                <a:tc>
                  <a:txBody>
                    <a:bodyPr/>
                    <a:lstStyle/>
                    <a:p>
                      <a:pPr lvl="0" algn="ctr">
                        <a:buNone/>
                      </a:pPr>
                      <a:r>
                        <a:rPr lang="es-ES" sz="2000" dirty="0">
                          <a:solidFill>
                            <a:schemeClr val="bg1"/>
                          </a:solidFill>
                          <a:latin typeface="Montserrat SemiBold"/>
                        </a:rPr>
                        <a:t>LPXTT&amp;C</a:t>
                      </a:r>
                      <a:endParaRPr lang="es-ES" sz="1600" dirty="0"/>
                    </a:p>
                  </a:txBody>
                  <a:tcPr marL="100880" marR="100880" marT="50440" marB="50440" anchor="ctr">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extLst>
                  <a:ext uri="{0D108BD9-81ED-4DB2-BD59-A6C34878D82A}">
                    <a16:rowId xmlns:a16="http://schemas.microsoft.com/office/drawing/2014/main" val="4007939607"/>
                  </a:ext>
                </a:extLst>
              </a:tr>
              <a:tr h="1934142">
                <a:tc>
                  <a:txBody>
                    <a:bodyPr/>
                    <a:lstStyle/>
                    <a:p>
                      <a:pPr lvl="0" algn="l">
                        <a:lnSpc>
                          <a:spcPct val="100000"/>
                        </a:lnSpc>
                        <a:spcBef>
                          <a:spcPts val="0"/>
                        </a:spcBef>
                        <a:spcAft>
                          <a:spcPts val="0"/>
                        </a:spcAft>
                        <a:buNone/>
                      </a:pPr>
                      <a:r>
                        <a:rPr lang="es-ES" sz="1100" b="0" i="0" u="none" strike="noStrike" baseline="0" noProof="0" dirty="0">
                          <a:solidFill>
                            <a:srgbClr val="FFFFFF"/>
                          </a:solidFill>
                          <a:latin typeface="+mn-lt"/>
                        </a:rPr>
                        <a:t>1- </a:t>
                      </a:r>
                      <a:r>
                        <a:rPr lang="es-ES" sz="1100" b="0" i="0" u="none" strike="noStrike" baseline="0" noProof="0" dirty="0" err="1">
                          <a:solidFill>
                            <a:srgbClr val="FFFFFF"/>
                          </a:solidFill>
                          <a:latin typeface="+mn-lt"/>
                        </a:rPr>
                        <a:t>Telecommand</a:t>
                      </a:r>
                      <a:r>
                        <a:rPr lang="es-ES" sz="1100" b="0" i="0" u="none" strike="noStrike" baseline="0" noProof="0" dirty="0">
                          <a:solidFill>
                            <a:srgbClr val="FFFFFF"/>
                          </a:solidFill>
                          <a:latin typeface="+mn-lt"/>
                        </a:rPr>
                        <a:t> </a:t>
                      </a:r>
                      <a:r>
                        <a:rPr lang="es-ES" sz="1100" b="0" i="0" u="none" strike="noStrike" baseline="0" noProof="0" dirty="0" err="1">
                          <a:solidFill>
                            <a:srgbClr val="FFFFFF"/>
                          </a:solidFill>
                          <a:latin typeface="+mn-lt"/>
                        </a:rPr>
                        <a:t>Telemetry</a:t>
                      </a:r>
                      <a:r>
                        <a:rPr lang="es-ES" sz="1100" b="0" i="0" u="none" strike="noStrike" baseline="0" noProof="0" dirty="0">
                          <a:solidFill>
                            <a:srgbClr val="FFFFFF"/>
                          </a:solidFill>
                          <a:latin typeface="+mn-lt"/>
                        </a:rPr>
                        <a:t> and Control </a:t>
                      </a:r>
                      <a:r>
                        <a:rPr lang="es-ES" sz="1100" b="0" i="0" u="none" strike="noStrike" baseline="0" noProof="0" dirty="0" err="1">
                          <a:solidFill>
                            <a:srgbClr val="FFFFFF"/>
                          </a:solidFill>
                          <a:latin typeface="+mn-lt"/>
                        </a:rPr>
                        <a:t>virtualized</a:t>
                      </a:r>
                      <a:r>
                        <a:rPr lang="es-ES" sz="1100" b="0" i="0" u="none" strike="noStrike" baseline="0" noProof="0" dirty="0">
                          <a:solidFill>
                            <a:srgbClr val="FFFFFF"/>
                          </a:solidFill>
                          <a:latin typeface="+mn-lt"/>
                        </a:rPr>
                        <a:t> modem </a:t>
                      </a:r>
                      <a:r>
                        <a:rPr lang="es-ES" sz="1100" b="0" i="0" u="none" strike="noStrike" baseline="0" noProof="0" dirty="0" err="1">
                          <a:solidFill>
                            <a:srgbClr val="FFFFFF"/>
                          </a:solidFill>
                          <a:latin typeface="+mn-lt"/>
                        </a:rPr>
                        <a:t>for</a:t>
                      </a:r>
                      <a:r>
                        <a:rPr lang="es-ES" sz="1100" b="0" i="0" u="none" strike="noStrike" baseline="0" noProof="0" dirty="0">
                          <a:solidFill>
                            <a:srgbClr val="FFFFFF"/>
                          </a:solidFill>
                          <a:latin typeface="+mn-lt"/>
                        </a:rPr>
                        <a:t> </a:t>
                      </a:r>
                      <a:r>
                        <a:rPr lang="es-ES" sz="1100" b="0" i="0" u="none" strike="noStrike" baseline="0" noProof="0" dirty="0" err="1">
                          <a:solidFill>
                            <a:srgbClr val="FFFFFF"/>
                          </a:solidFill>
                          <a:latin typeface="+mn-lt"/>
                        </a:rPr>
                        <a:t>multi-orbit</a:t>
                      </a:r>
                      <a:r>
                        <a:rPr lang="es-ES" sz="1100" b="0" i="0" u="none" strike="noStrike" baseline="0" noProof="0" dirty="0">
                          <a:solidFill>
                            <a:srgbClr val="FFFFFF"/>
                          </a:solidFill>
                          <a:latin typeface="+mn-lt"/>
                        </a:rPr>
                        <a:t> </a:t>
                      </a:r>
                      <a:r>
                        <a:rPr lang="es-ES" sz="1100" b="0" i="0" u="none" strike="noStrike" baseline="0" noProof="0" dirty="0" err="1">
                          <a:solidFill>
                            <a:srgbClr val="FFFFFF"/>
                          </a:solidFill>
                          <a:latin typeface="+mn-lt"/>
                        </a:rPr>
                        <a:t>intelligence</a:t>
                      </a:r>
                      <a:r>
                        <a:rPr lang="es-ES" sz="1100" b="0" i="0" u="none" strike="noStrike" baseline="0" noProof="0" dirty="0">
                          <a:solidFill>
                            <a:srgbClr val="FFFFFF"/>
                          </a:solidFill>
                          <a:latin typeface="+mn-lt"/>
                        </a:rPr>
                        <a:t> </a:t>
                      </a:r>
                      <a:r>
                        <a:rPr lang="es-ES" sz="1100" b="0" i="0" u="none" strike="noStrike" baseline="0" noProof="0" dirty="0" err="1">
                          <a:solidFill>
                            <a:srgbClr val="FFFFFF"/>
                          </a:solidFill>
                          <a:latin typeface="+mn-lt"/>
                        </a:rPr>
                        <a:t>or</a:t>
                      </a:r>
                      <a:r>
                        <a:rPr lang="es-ES" sz="1100" b="0" i="0" u="none" strike="noStrike" baseline="0" noProof="0" dirty="0">
                          <a:solidFill>
                            <a:srgbClr val="FFFFFF"/>
                          </a:solidFill>
                          <a:latin typeface="+mn-lt"/>
                        </a:rPr>
                        <a:t> </a:t>
                      </a:r>
                      <a:r>
                        <a:rPr lang="es-ES" sz="1100" b="0" i="0" u="none" strike="noStrike" baseline="0" noProof="0" dirty="0" err="1">
                          <a:solidFill>
                            <a:srgbClr val="FFFFFF"/>
                          </a:solidFill>
                          <a:latin typeface="+mn-lt"/>
                        </a:rPr>
                        <a:t>comms</a:t>
                      </a:r>
                      <a:r>
                        <a:rPr lang="es-ES" sz="1100" b="0" i="0" u="none" strike="noStrike" baseline="0" noProof="0" dirty="0">
                          <a:solidFill>
                            <a:srgbClr val="FFFFFF"/>
                          </a:solidFill>
                          <a:latin typeface="+mn-lt"/>
                        </a:rPr>
                        <a:t> </a:t>
                      </a:r>
                      <a:r>
                        <a:rPr lang="es-ES" sz="1100" b="0" i="0" u="none" strike="noStrike" baseline="0" noProof="0" dirty="0" err="1">
                          <a:solidFill>
                            <a:srgbClr val="FFFFFF"/>
                          </a:solidFill>
                          <a:latin typeface="+mn-lt"/>
                        </a:rPr>
                        <a:t>payloads</a:t>
                      </a:r>
                      <a:r>
                        <a:rPr lang="es-ES" sz="1100" b="0" i="0" u="none" strike="noStrike" baseline="0" noProof="0" dirty="0">
                          <a:solidFill>
                            <a:srgbClr val="FFFFFF"/>
                          </a:solidFill>
                          <a:latin typeface="+mn-lt"/>
                        </a:rPr>
                        <a:t> </a:t>
                      </a:r>
                      <a:r>
                        <a:rPr lang="es-ES" sz="1100" b="0" i="0" u="none" strike="noStrike" baseline="0" noProof="0" dirty="0" err="1">
                          <a:solidFill>
                            <a:srgbClr val="FFFFFF"/>
                          </a:solidFill>
                          <a:latin typeface="+mn-lt"/>
                        </a:rPr>
                        <a:t>with</a:t>
                      </a:r>
                      <a:r>
                        <a:rPr lang="es-ES" sz="1100" b="0" i="0" u="none" strike="noStrike" baseline="0" noProof="0" dirty="0">
                          <a:solidFill>
                            <a:srgbClr val="FFFFFF"/>
                          </a:solidFill>
                          <a:latin typeface="+mn-lt"/>
                        </a:rPr>
                        <a:t> LPOD.</a:t>
                      </a:r>
                      <a:endParaRPr lang="es-ES" sz="1100" dirty="0"/>
                    </a:p>
                    <a:p>
                      <a:pPr lvl="0" algn="l">
                        <a:lnSpc>
                          <a:spcPct val="100000"/>
                        </a:lnSpc>
                        <a:spcBef>
                          <a:spcPts val="0"/>
                        </a:spcBef>
                        <a:spcAft>
                          <a:spcPts val="0"/>
                        </a:spcAft>
                        <a:buNone/>
                      </a:pPr>
                      <a:r>
                        <a:rPr lang="es-ES" sz="1100" b="0" i="0" u="none" strike="noStrike" baseline="0" noProof="0" dirty="0">
                          <a:solidFill>
                            <a:srgbClr val="FFFFFF"/>
                          </a:solidFill>
                          <a:latin typeface="+mn-lt"/>
                        </a:rPr>
                        <a:t>2- On </a:t>
                      </a:r>
                      <a:r>
                        <a:rPr lang="es-ES" sz="1100" b="0" i="0" u="none" strike="noStrike" baseline="0" noProof="0" dirty="0" err="1">
                          <a:solidFill>
                            <a:srgbClr val="FFFFFF"/>
                          </a:solidFill>
                          <a:latin typeface="+mn-lt"/>
                        </a:rPr>
                        <a:t>board</a:t>
                      </a:r>
                      <a:r>
                        <a:rPr lang="es-ES" sz="1100" b="0" i="0" u="none" strike="noStrike" baseline="0" noProof="0" dirty="0">
                          <a:solidFill>
                            <a:srgbClr val="FFFFFF"/>
                          </a:solidFill>
                          <a:latin typeface="+mn-lt"/>
                        </a:rPr>
                        <a:t> </a:t>
                      </a:r>
                      <a:r>
                        <a:rPr lang="es-ES" sz="1100" b="0" i="0" u="none" strike="noStrike" baseline="0" noProof="0" dirty="0" err="1">
                          <a:solidFill>
                            <a:srgbClr val="FFFFFF"/>
                          </a:solidFill>
                          <a:latin typeface="+mn-lt"/>
                        </a:rPr>
                        <a:t>secure</a:t>
                      </a:r>
                      <a:r>
                        <a:rPr lang="es-ES" sz="1100" b="0" i="0" u="none" strike="noStrike" baseline="0" noProof="0" dirty="0">
                          <a:solidFill>
                            <a:srgbClr val="FFFFFF"/>
                          </a:solidFill>
                          <a:latin typeface="+mn-lt"/>
                        </a:rPr>
                        <a:t> modem </a:t>
                      </a:r>
                      <a:r>
                        <a:rPr lang="es-ES" sz="1100" b="0" i="0" u="none" strike="noStrike" baseline="0" noProof="0" dirty="0" err="1">
                          <a:solidFill>
                            <a:srgbClr val="FFFFFF"/>
                          </a:solidFill>
                          <a:latin typeface="+mn-lt"/>
                        </a:rPr>
                        <a:t>for</a:t>
                      </a:r>
                      <a:r>
                        <a:rPr lang="es-ES" sz="1100" b="0" i="0" u="none" strike="noStrike" baseline="0" noProof="0" dirty="0">
                          <a:solidFill>
                            <a:srgbClr val="FFFFFF"/>
                          </a:solidFill>
                          <a:latin typeface="+mn-lt"/>
                        </a:rPr>
                        <a:t> </a:t>
                      </a:r>
                      <a:r>
                        <a:rPr lang="es-ES" sz="1100" b="0" i="0" u="none" strike="noStrike" baseline="0" noProof="0" dirty="0" err="1">
                          <a:solidFill>
                            <a:srgbClr val="FFFFFF"/>
                          </a:solidFill>
                          <a:latin typeface="+mn-lt"/>
                        </a:rPr>
                        <a:t>satellite</a:t>
                      </a:r>
                      <a:r>
                        <a:rPr lang="es-ES" sz="1100" b="0" i="0" u="none" strike="noStrike" baseline="0" noProof="0" dirty="0">
                          <a:solidFill>
                            <a:srgbClr val="FFFFFF"/>
                          </a:solidFill>
                          <a:latin typeface="+mn-lt"/>
                        </a:rPr>
                        <a:t> TT&amp;C </a:t>
                      </a:r>
                      <a:r>
                        <a:rPr lang="es-ES" sz="1100" b="0" i="0" u="none" strike="noStrike" baseline="0" noProof="0" dirty="0" err="1">
                          <a:solidFill>
                            <a:srgbClr val="FFFFFF"/>
                          </a:solidFill>
                          <a:latin typeface="+mn-lt"/>
                        </a:rPr>
                        <a:t>complex</a:t>
                      </a:r>
                      <a:r>
                        <a:rPr lang="es-ES" sz="1100" b="0" i="0" u="none" strike="noStrike" baseline="0" noProof="0" dirty="0">
                          <a:solidFill>
                            <a:srgbClr val="FFFFFF"/>
                          </a:solidFill>
                          <a:latin typeface="+mn-lt"/>
                        </a:rPr>
                        <a:t> </a:t>
                      </a:r>
                      <a:r>
                        <a:rPr lang="es-ES" sz="1100" b="0" i="0" u="none" strike="noStrike" baseline="0" noProof="0" dirty="0" err="1">
                          <a:solidFill>
                            <a:srgbClr val="FFFFFF"/>
                          </a:solidFill>
                          <a:latin typeface="+mn-lt"/>
                        </a:rPr>
                        <a:t>mission</a:t>
                      </a:r>
                      <a:r>
                        <a:rPr lang="es-ES" sz="1100" b="0" i="0" u="none" strike="noStrike" baseline="0" noProof="0" dirty="0">
                          <a:solidFill>
                            <a:srgbClr val="FFFFFF"/>
                          </a:solidFill>
                          <a:latin typeface="+mn-lt"/>
                        </a:rPr>
                        <a:t> and </a:t>
                      </a:r>
                      <a:r>
                        <a:rPr lang="es-ES" sz="1100" b="0" i="0" u="none" strike="noStrike" baseline="0" noProof="0" dirty="0" err="1">
                          <a:solidFill>
                            <a:srgbClr val="FFFFFF"/>
                          </a:solidFill>
                          <a:latin typeface="+mn-lt"/>
                        </a:rPr>
                        <a:t>operations</a:t>
                      </a:r>
                      <a:r>
                        <a:rPr lang="es-ES" sz="1100" b="0" i="0" u="none" strike="noStrike" baseline="0" noProof="0" dirty="0">
                          <a:solidFill>
                            <a:srgbClr val="FFFFFF"/>
                          </a:solidFill>
                          <a:latin typeface="+mn-lt"/>
                        </a:rPr>
                        <a:t> </a:t>
                      </a:r>
                      <a:r>
                        <a:rPr lang="es-ES" sz="1100" b="0" i="0" u="none" strike="noStrike" baseline="0" noProof="0" dirty="0" err="1">
                          <a:solidFill>
                            <a:srgbClr val="FFFFFF"/>
                          </a:solidFill>
                          <a:latin typeface="+mn-lt"/>
                        </a:rPr>
                        <a:t>with</a:t>
                      </a:r>
                      <a:r>
                        <a:rPr lang="es-ES" sz="1100" b="0" i="0" u="none" strike="noStrike" baseline="0" noProof="0" dirty="0">
                          <a:solidFill>
                            <a:srgbClr val="FFFFFF"/>
                          </a:solidFill>
                          <a:latin typeface="+mn-lt"/>
                        </a:rPr>
                        <a:t> LPOD.</a:t>
                      </a:r>
                    </a:p>
                  </a:txBody>
                  <a:tcPr marL="151320" marR="151320" marT="151320" marB="151320">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extLst>
                  <a:ext uri="{0D108BD9-81ED-4DB2-BD59-A6C34878D82A}">
                    <a16:rowId xmlns:a16="http://schemas.microsoft.com/office/drawing/2014/main" val="1827071710"/>
                  </a:ext>
                </a:extLst>
              </a:tr>
            </a:tbl>
          </a:graphicData>
        </a:graphic>
      </p:graphicFrame>
      <p:graphicFrame>
        <p:nvGraphicFramePr>
          <p:cNvPr id="36" name="Tabla 58">
            <a:extLst>
              <a:ext uri="{FF2B5EF4-FFF2-40B4-BE49-F238E27FC236}">
                <a16:creationId xmlns:a16="http://schemas.microsoft.com/office/drawing/2014/main" id="{E821EF40-CCB7-62BE-176D-C2FB23523278}"/>
              </a:ext>
            </a:extLst>
          </p:cNvPr>
          <p:cNvGraphicFramePr>
            <a:graphicFrameLocks noGrp="1"/>
          </p:cNvGraphicFramePr>
          <p:nvPr>
            <p:extLst>
              <p:ext uri="{D42A27DB-BD31-4B8C-83A1-F6EECF244321}">
                <p14:modId xmlns:p14="http://schemas.microsoft.com/office/powerpoint/2010/main" val="2265530405"/>
              </p:ext>
            </p:extLst>
          </p:nvPr>
        </p:nvGraphicFramePr>
        <p:xfrm>
          <a:off x="710170" y="3492532"/>
          <a:ext cx="4863466" cy="2609938"/>
        </p:xfrm>
        <a:graphic>
          <a:graphicData uri="http://schemas.openxmlformats.org/drawingml/2006/table">
            <a:tbl>
              <a:tblPr firstRow="1" bandRow="1">
                <a:tableStyleId>{2D5ABB26-0587-4C30-8999-92F81FD0307C}</a:tableStyleId>
              </a:tblPr>
              <a:tblGrid>
                <a:gridCol w="2431733">
                  <a:extLst>
                    <a:ext uri="{9D8B030D-6E8A-4147-A177-3AD203B41FA5}">
                      <a16:colId xmlns:a16="http://schemas.microsoft.com/office/drawing/2014/main" val="982828971"/>
                    </a:ext>
                  </a:extLst>
                </a:gridCol>
                <a:gridCol w="2431733">
                  <a:extLst>
                    <a:ext uri="{9D8B030D-6E8A-4147-A177-3AD203B41FA5}">
                      <a16:colId xmlns:a16="http://schemas.microsoft.com/office/drawing/2014/main" val="891682936"/>
                    </a:ext>
                  </a:extLst>
                </a:gridCol>
              </a:tblGrid>
              <a:tr h="656963">
                <a:tc>
                  <a:txBody>
                    <a:bodyPr/>
                    <a:lstStyle/>
                    <a:p>
                      <a:pPr lvl="0" algn="ctr">
                        <a:buNone/>
                      </a:pPr>
                      <a:r>
                        <a:rPr lang="es-ES" sz="1000" dirty="0">
                          <a:solidFill>
                            <a:schemeClr val="bg1"/>
                          </a:solidFill>
                          <a:latin typeface="+mj-lt"/>
                        </a:rPr>
                        <a:t>TOOL</a:t>
                      </a:r>
                      <a:endParaRPr lang="es-ES" sz="2000" dirty="0">
                        <a:solidFill>
                          <a:schemeClr val="bg1"/>
                        </a:solidFill>
                        <a:latin typeface="+mj-lt"/>
                      </a:endParaRPr>
                    </a:p>
                    <a:p>
                      <a:pPr lvl="0" algn="ctr">
                        <a:buNone/>
                      </a:pPr>
                      <a:r>
                        <a:rPr lang="es-ES" sz="2000" dirty="0" err="1">
                          <a:solidFill>
                            <a:schemeClr val="bg1"/>
                          </a:solidFill>
                          <a:latin typeface="Montserrat SemiBold"/>
                        </a:rPr>
                        <a:t>Orbisat</a:t>
                      </a:r>
                      <a:endParaRPr lang="es-ES" sz="1600" dirty="0"/>
                    </a:p>
                  </a:txBody>
                  <a:tcPr marL="100880" marR="100880" marT="50440" marB="50440" anchor="ctr">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tc>
                  <a:txBody>
                    <a:bodyPr/>
                    <a:lstStyle/>
                    <a:p>
                      <a:pPr lvl="0" algn="ctr">
                        <a:buNone/>
                      </a:pPr>
                      <a:r>
                        <a:rPr lang="es-ES" sz="1000" dirty="0">
                          <a:solidFill>
                            <a:schemeClr val="bg1"/>
                          </a:solidFill>
                          <a:latin typeface="+mj-lt"/>
                        </a:rPr>
                        <a:t>TOOL</a:t>
                      </a:r>
                      <a:endParaRPr lang="es-ES" sz="2000" dirty="0">
                        <a:solidFill>
                          <a:schemeClr val="bg1"/>
                        </a:solidFill>
                        <a:latin typeface="+mj-lt"/>
                      </a:endParaRPr>
                    </a:p>
                    <a:p>
                      <a:pPr lvl="0" algn="ctr">
                        <a:buNone/>
                      </a:pPr>
                      <a:r>
                        <a:rPr lang="es-ES" sz="2000" dirty="0">
                          <a:solidFill>
                            <a:schemeClr val="bg1"/>
                          </a:solidFill>
                          <a:latin typeface="Montserrat SemiBold"/>
                        </a:rPr>
                        <a:t>Space Master</a:t>
                      </a:r>
                      <a:endParaRPr lang="es-ES" sz="1600" dirty="0"/>
                    </a:p>
                  </a:txBody>
                  <a:tcPr marL="100880" marR="100880" marT="50440" marB="50440" anchor="ctr">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extLst>
                  <a:ext uri="{0D108BD9-81ED-4DB2-BD59-A6C34878D82A}">
                    <a16:rowId xmlns:a16="http://schemas.microsoft.com/office/drawing/2014/main" val="4007939607"/>
                  </a:ext>
                </a:extLst>
              </a:tr>
              <a:tr h="1952975">
                <a:tc>
                  <a:txBody>
                    <a:bodyPr/>
                    <a:lstStyle/>
                    <a:p>
                      <a:pPr marL="0" lvl="0" indent="0" algn="ctr">
                        <a:lnSpc>
                          <a:spcPct val="100000"/>
                        </a:lnSpc>
                        <a:buNone/>
                      </a:pPr>
                      <a:r>
                        <a:rPr lang="en-US" sz="1100" b="0" i="0" u="none" strike="noStrike" baseline="0" noProof="0" dirty="0">
                          <a:solidFill>
                            <a:srgbClr val="FFFFFF"/>
                          </a:solidFill>
                          <a:latin typeface="+mn-lt"/>
                        </a:rPr>
                        <a:t>A cutting-edge tool for SDA that seamlessly integrates systems to detect and track objects in space. It prevents collisions between space debris and other space objects, while also monitoring for nearby satellite surveillance.</a:t>
                      </a:r>
                    </a:p>
                  </a:txBody>
                  <a:tcPr marL="151320" marR="151320" marT="151320" marB="151320">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tc>
                  <a:txBody>
                    <a:bodyPr/>
                    <a:lstStyle/>
                    <a:p>
                      <a:pPr marL="0" lvl="0" indent="0" algn="ctr">
                        <a:lnSpc>
                          <a:spcPct val="100000"/>
                        </a:lnSpc>
                        <a:buNone/>
                      </a:pPr>
                      <a:r>
                        <a:rPr lang="en-US" sz="1100" b="0" i="0" u="none" strike="noStrike" baseline="0" noProof="0" dirty="0">
                          <a:solidFill>
                            <a:srgbClr val="FFFFFF"/>
                          </a:solidFill>
                          <a:latin typeface="+mn-lt"/>
                        </a:rPr>
                        <a:t>Ultimate on-premises AI and ML image processing solution, allowing for space tracking and monitoring in a congested and contested spatial domain. AI-powered automated reports.</a:t>
                      </a:r>
                    </a:p>
                  </a:txBody>
                  <a:tcPr marL="151320" marR="151320" marT="151320" marB="151320">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extLst>
                  <a:ext uri="{0D108BD9-81ED-4DB2-BD59-A6C34878D82A}">
                    <a16:rowId xmlns:a16="http://schemas.microsoft.com/office/drawing/2014/main" val="1827071710"/>
                  </a:ext>
                </a:extLst>
              </a:tr>
            </a:tbl>
          </a:graphicData>
        </a:graphic>
      </p:graphicFrame>
      <p:pic>
        <p:nvPicPr>
          <p:cNvPr id="49" name="Picture 48" descr="A computer screen shot of a computer&#10;&#10;Description automatically generated">
            <a:extLst>
              <a:ext uri="{FF2B5EF4-FFF2-40B4-BE49-F238E27FC236}">
                <a16:creationId xmlns:a16="http://schemas.microsoft.com/office/drawing/2014/main" id="{04394708-A72E-622C-1B59-E754C0F61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7992" y="1901536"/>
            <a:ext cx="2011680" cy="1508760"/>
          </a:xfrm>
          <a:prstGeom prst="rect">
            <a:avLst/>
          </a:prstGeom>
        </p:spPr>
      </p:pic>
      <p:pic>
        <p:nvPicPr>
          <p:cNvPr id="67" name="Picture 66">
            <a:extLst>
              <a:ext uri="{FF2B5EF4-FFF2-40B4-BE49-F238E27FC236}">
                <a16:creationId xmlns:a16="http://schemas.microsoft.com/office/drawing/2014/main" id="{E76D8C69-CAD7-6C79-0406-B7A0288A59D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56026" y="1970116"/>
            <a:ext cx="1654934" cy="1371600"/>
          </a:xfrm>
          <a:prstGeom prst="rect">
            <a:avLst/>
          </a:prstGeom>
        </p:spPr>
      </p:pic>
      <p:pic>
        <p:nvPicPr>
          <p:cNvPr id="11" name="Imagen 9" descr="Una pantalla de un video juego&#10;&#10;El contenido generado por IA puede ser incorrecto.">
            <a:extLst>
              <a:ext uri="{FF2B5EF4-FFF2-40B4-BE49-F238E27FC236}">
                <a16:creationId xmlns:a16="http://schemas.microsoft.com/office/drawing/2014/main" id="{BA65B8FB-2F15-2C98-7547-95FCFE5981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6830" y="2021537"/>
            <a:ext cx="1691677" cy="1268758"/>
          </a:xfrm>
          <a:prstGeom prst="rect">
            <a:avLst/>
          </a:prstGeom>
        </p:spPr>
      </p:pic>
      <p:pic>
        <p:nvPicPr>
          <p:cNvPr id="12" name="Imagen 14" descr="Pantalla de juego de computadora&#10;&#10;El contenido generado por IA puede ser incorrecto.">
            <a:extLst>
              <a:ext uri="{FF2B5EF4-FFF2-40B4-BE49-F238E27FC236}">
                <a16:creationId xmlns:a16="http://schemas.microsoft.com/office/drawing/2014/main" id="{25791D23-0F0C-F52D-CF3A-B316C436BF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5496" y="1924396"/>
            <a:ext cx="1950720" cy="1463040"/>
          </a:xfrm>
          <a:prstGeom prst="rect">
            <a:avLst/>
          </a:prstGeom>
        </p:spPr>
      </p:pic>
      <p:sp>
        <p:nvSpPr>
          <p:cNvPr id="7" name="Rectángulo 9">
            <a:extLst>
              <a:ext uri="{FF2B5EF4-FFF2-40B4-BE49-F238E27FC236}">
                <a16:creationId xmlns:a16="http://schemas.microsoft.com/office/drawing/2014/main" id="{F093F612-9FD3-9C8E-BD0E-182EF1EEFE36}"/>
              </a:ext>
            </a:extLst>
          </p:cNvPr>
          <p:cNvSpPr/>
          <p:nvPr/>
        </p:nvSpPr>
        <p:spPr>
          <a:xfrm>
            <a:off x="6068093" y="1178090"/>
            <a:ext cx="2471478" cy="645775"/>
          </a:xfrm>
          <a:prstGeom prst="rect">
            <a:avLst/>
          </a:prstGeom>
          <a:solidFill>
            <a:srgbClr val="00ABA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400" b="1" dirty="0">
                <a:latin typeface="Montserrat"/>
              </a:rPr>
              <a:t>ONBOARD &amp; VIRTUALIZE MODEM</a:t>
            </a:r>
            <a:endParaRPr lang="es-ES" sz="1100" b="1" dirty="0"/>
          </a:p>
        </p:txBody>
      </p:sp>
      <p:sp>
        <p:nvSpPr>
          <p:cNvPr id="34" name="Rectángulo 9">
            <a:extLst>
              <a:ext uri="{FF2B5EF4-FFF2-40B4-BE49-F238E27FC236}">
                <a16:creationId xmlns:a16="http://schemas.microsoft.com/office/drawing/2014/main" id="{78D63B6F-756B-F37F-5E25-983E6EF9536E}"/>
              </a:ext>
            </a:extLst>
          </p:cNvPr>
          <p:cNvSpPr/>
          <p:nvPr/>
        </p:nvSpPr>
        <p:spPr>
          <a:xfrm>
            <a:off x="9034028" y="1178090"/>
            <a:ext cx="2447802" cy="645775"/>
          </a:xfrm>
          <a:prstGeom prst="rect">
            <a:avLst/>
          </a:prstGeom>
          <a:solidFill>
            <a:srgbClr val="00ABA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400" b="1" dirty="0">
                <a:latin typeface="Montserrat"/>
              </a:rPr>
              <a:t>GEOINT</a:t>
            </a:r>
          </a:p>
          <a:p>
            <a:pPr algn="ctr"/>
            <a:r>
              <a:rPr lang="es-ES" sz="1400" b="1" dirty="0">
                <a:latin typeface="Montserrat"/>
              </a:rPr>
              <a:t>CHARACTERIZATION</a:t>
            </a:r>
            <a:endParaRPr lang="es-ES" sz="1100" b="1" dirty="0"/>
          </a:p>
        </p:txBody>
      </p:sp>
      <p:sp>
        <p:nvSpPr>
          <p:cNvPr id="2" name="Rectángulo 9">
            <a:extLst>
              <a:ext uri="{FF2B5EF4-FFF2-40B4-BE49-F238E27FC236}">
                <a16:creationId xmlns:a16="http://schemas.microsoft.com/office/drawing/2014/main" id="{ADFCC3BF-5AB2-8037-EF52-E28B86153DCE}"/>
              </a:ext>
            </a:extLst>
          </p:cNvPr>
          <p:cNvSpPr/>
          <p:nvPr/>
        </p:nvSpPr>
        <p:spPr>
          <a:xfrm>
            <a:off x="710170" y="1178090"/>
            <a:ext cx="4863466" cy="645775"/>
          </a:xfrm>
          <a:prstGeom prst="rect">
            <a:avLst/>
          </a:prstGeom>
          <a:solidFill>
            <a:srgbClr val="00ABA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400" b="1" dirty="0">
                <a:latin typeface="Montserrat"/>
              </a:rPr>
              <a:t>SPACE DOMAIN AWARENESS</a:t>
            </a:r>
            <a:endParaRPr lang="es-ES" sz="1100" b="1" dirty="0"/>
          </a:p>
        </p:txBody>
      </p:sp>
    </p:spTree>
    <p:extLst>
      <p:ext uri="{BB962C8B-B14F-4D97-AF65-F5344CB8AC3E}">
        <p14:creationId xmlns:p14="http://schemas.microsoft.com/office/powerpoint/2010/main" val="2904636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020C5-B93C-AFB6-BD2F-848C8B13797F}"/>
            </a:ext>
          </a:extLst>
        </p:cNvPr>
        <p:cNvGrpSpPr/>
        <p:nvPr/>
      </p:nvGrpSpPr>
      <p:grpSpPr>
        <a:xfrm>
          <a:off x="0" y="0"/>
          <a:ext cx="0" cy="0"/>
          <a:chOff x="0" y="0"/>
          <a:chExt cx="0" cy="0"/>
        </a:xfrm>
      </p:grpSpPr>
      <p:pic>
        <p:nvPicPr>
          <p:cNvPr id="19" name="Picture 18" descr="A blue dots in the sky&#10;&#10;Description automatically generated">
            <a:extLst>
              <a:ext uri="{FF2B5EF4-FFF2-40B4-BE49-F238E27FC236}">
                <a16:creationId xmlns:a16="http://schemas.microsoft.com/office/drawing/2014/main" id="{1979A0ED-BCA9-5F15-272A-456A0BB266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70103">
            <a:off x="-5034118" y="5766096"/>
            <a:ext cx="12192000" cy="1986408"/>
          </a:xfrm>
          <a:prstGeom prst="rect">
            <a:avLst/>
          </a:prstGeom>
        </p:spPr>
      </p:pic>
      <p:graphicFrame>
        <p:nvGraphicFramePr>
          <p:cNvPr id="3" name="Tabla 58">
            <a:extLst>
              <a:ext uri="{FF2B5EF4-FFF2-40B4-BE49-F238E27FC236}">
                <a16:creationId xmlns:a16="http://schemas.microsoft.com/office/drawing/2014/main" id="{23638B9E-B532-1558-51B5-3435ECC94301}"/>
              </a:ext>
            </a:extLst>
          </p:cNvPr>
          <p:cNvGraphicFramePr>
            <a:graphicFrameLocks noGrp="1"/>
          </p:cNvGraphicFramePr>
          <p:nvPr>
            <p:extLst>
              <p:ext uri="{D42A27DB-BD31-4B8C-83A1-F6EECF244321}">
                <p14:modId xmlns:p14="http://schemas.microsoft.com/office/powerpoint/2010/main" val="1595581694"/>
              </p:ext>
            </p:extLst>
          </p:nvPr>
        </p:nvGraphicFramePr>
        <p:xfrm>
          <a:off x="112948" y="3551106"/>
          <a:ext cx="1897867" cy="3035648"/>
        </p:xfrm>
        <a:graphic>
          <a:graphicData uri="http://schemas.openxmlformats.org/drawingml/2006/table">
            <a:tbl>
              <a:tblPr firstRow="1" bandRow="1">
                <a:tableStyleId>{2D5ABB26-0587-4C30-8999-92F81FD0307C}</a:tableStyleId>
              </a:tblPr>
              <a:tblGrid>
                <a:gridCol w="1897867">
                  <a:extLst>
                    <a:ext uri="{9D8B030D-6E8A-4147-A177-3AD203B41FA5}">
                      <a16:colId xmlns:a16="http://schemas.microsoft.com/office/drawing/2014/main" val="982828971"/>
                    </a:ext>
                  </a:extLst>
                </a:gridCol>
              </a:tblGrid>
              <a:tr h="860913">
                <a:tc>
                  <a:txBody>
                    <a:bodyPr/>
                    <a:lstStyle/>
                    <a:p>
                      <a:pPr lvl="0" algn="ctr">
                        <a:buNone/>
                      </a:pPr>
                      <a:r>
                        <a:rPr lang="es-ES" sz="1000" dirty="0">
                          <a:solidFill>
                            <a:schemeClr val="bg1"/>
                          </a:solidFill>
                          <a:latin typeface="+mj-lt"/>
                        </a:rPr>
                        <a:t>TOOL</a:t>
                      </a:r>
                    </a:p>
                    <a:p>
                      <a:pPr lvl="0" algn="ctr">
                        <a:buNone/>
                      </a:pPr>
                      <a:r>
                        <a:rPr lang="es-ES" sz="2000" dirty="0">
                          <a:solidFill>
                            <a:schemeClr val="bg1"/>
                          </a:solidFill>
                          <a:latin typeface="Montserrat SemiBold"/>
                        </a:rPr>
                        <a:t>CRYPTO CLEAN</a:t>
                      </a:r>
                      <a:endParaRPr lang="es-ES" sz="1600" dirty="0"/>
                    </a:p>
                  </a:txBody>
                  <a:tcPr marL="100880" marR="100880" marT="50440" marB="50440" anchor="ctr">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extLst>
                  <a:ext uri="{0D108BD9-81ED-4DB2-BD59-A6C34878D82A}">
                    <a16:rowId xmlns:a16="http://schemas.microsoft.com/office/drawing/2014/main" val="4007939607"/>
                  </a:ext>
                </a:extLst>
              </a:tr>
              <a:tr h="2172768">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mn-lt"/>
                          <a:ea typeface="+mn-ea"/>
                          <a:cs typeface="+mn-cs"/>
                        </a:rPr>
                        <a:t>Layer1 encryption for protecting critical communications against unknown sources’ reception or characterization of our signals, by combining jamming and anti-jamming capabilities.</a:t>
                      </a:r>
                    </a:p>
                  </a:txBody>
                  <a:tcPr marL="151320" marR="151320" marT="151320" marB="151320">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extLst>
                  <a:ext uri="{0D108BD9-81ED-4DB2-BD59-A6C34878D82A}">
                    <a16:rowId xmlns:a16="http://schemas.microsoft.com/office/drawing/2014/main" val="1827071710"/>
                  </a:ext>
                </a:extLst>
              </a:tr>
            </a:tbl>
          </a:graphicData>
        </a:graphic>
      </p:graphicFrame>
      <p:pic>
        <p:nvPicPr>
          <p:cNvPr id="54" name="Imagen 53">
            <a:extLst>
              <a:ext uri="{FF2B5EF4-FFF2-40B4-BE49-F238E27FC236}">
                <a16:creationId xmlns:a16="http://schemas.microsoft.com/office/drawing/2014/main" id="{D66D61C8-3822-49EB-EE4C-0673D52A9E4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48303" y="260160"/>
            <a:ext cx="2460238" cy="401008"/>
          </a:xfrm>
          <a:prstGeom prst="rect">
            <a:avLst/>
          </a:prstGeom>
        </p:spPr>
      </p:pic>
      <p:sp>
        <p:nvSpPr>
          <p:cNvPr id="55" name="CuadroTexto 54">
            <a:extLst>
              <a:ext uri="{FF2B5EF4-FFF2-40B4-BE49-F238E27FC236}">
                <a16:creationId xmlns:a16="http://schemas.microsoft.com/office/drawing/2014/main" id="{F0DB5238-ECA7-903F-F1FF-D1DE01E1DF93}"/>
              </a:ext>
            </a:extLst>
          </p:cNvPr>
          <p:cNvSpPr txBox="1"/>
          <p:nvPr/>
        </p:nvSpPr>
        <p:spPr>
          <a:xfrm>
            <a:off x="283459" y="141782"/>
            <a:ext cx="7797327" cy="861774"/>
          </a:xfrm>
          <a:prstGeom prst="rect">
            <a:avLst/>
          </a:prstGeom>
          <a:noFill/>
        </p:spPr>
        <p:txBody>
          <a:bodyPr wrap="none" rtlCol="0">
            <a:spAutoFit/>
          </a:bodyPr>
          <a:lstStyle/>
          <a:p>
            <a:r>
              <a:rPr lang="es-ES" sz="5000" b="1" dirty="0">
                <a:solidFill>
                  <a:schemeClr val="bg1"/>
                </a:solidFill>
                <a:latin typeface="+mj-lt"/>
              </a:rPr>
              <a:t>Network </a:t>
            </a:r>
            <a:r>
              <a:rPr lang="es-ES" sz="5000" b="1" dirty="0" err="1">
                <a:solidFill>
                  <a:schemeClr val="bg1"/>
                </a:solidFill>
                <a:latin typeface="+mj-lt"/>
              </a:rPr>
              <a:t>Cybersecurity</a:t>
            </a:r>
            <a:endParaRPr lang="es-ES" sz="5000" b="1" dirty="0">
              <a:solidFill>
                <a:schemeClr val="bg1"/>
              </a:solidFill>
              <a:latin typeface="+mj-lt"/>
            </a:endParaRPr>
          </a:p>
        </p:txBody>
      </p:sp>
      <p:graphicFrame>
        <p:nvGraphicFramePr>
          <p:cNvPr id="6" name="Tabla 58">
            <a:extLst>
              <a:ext uri="{FF2B5EF4-FFF2-40B4-BE49-F238E27FC236}">
                <a16:creationId xmlns:a16="http://schemas.microsoft.com/office/drawing/2014/main" id="{D7BB91E7-A268-8D9A-E917-B655BEC41FCD}"/>
              </a:ext>
            </a:extLst>
          </p:cNvPr>
          <p:cNvGraphicFramePr>
            <a:graphicFrameLocks noGrp="1"/>
          </p:cNvGraphicFramePr>
          <p:nvPr>
            <p:extLst>
              <p:ext uri="{D42A27DB-BD31-4B8C-83A1-F6EECF244321}">
                <p14:modId xmlns:p14="http://schemas.microsoft.com/office/powerpoint/2010/main" val="192083266"/>
              </p:ext>
            </p:extLst>
          </p:nvPr>
        </p:nvGraphicFramePr>
        <p:xfrm>
          <a:off x="6149498" y="3544172"/>
          <a:ext cx="1897869" cy="3033681"/>
        </p:xfrm>
        <a:graphic>
          <a:graphicData uri="http://schemas.openxmlformats.org/drawingml/2006/table">
            <a:tbl>
              <a:tblPr firstRow="1" bandRow="1">
                <a:tableStyleId>{2D5ABB26-0587-4C30-8999-92F81FD0307C}</a:tableStyleId>
              </a:tblPr>
              <a:tblGrid>
                <a:gridCol w="1897869">
                  <a:extLst>
                    <a:ext uri="{9D8B030D-6E8A-4147-A177-3AD203B41FA5}">
                      <a16:colId xmlns:a16="http://schemas.microsoft.com/office/drawing/2014/main" val="982828971"/>
                    </a:ext>
                  </a:extLst>
                </a:gridCol>
              </a:tblGrid>
              <a:tr h="864871">
                <a:tc>
                  <a:txBody>
                    <a:bodyPr/>
                    <a:lstStyle/>
                    <a:p>
                      <a:pPr lvl="0" algn="ctr">
                        <a:buNone/>
                      </a:pPr>
                      <a:r>
                        <a:rPr lang="es-ES" sz="1000" dirty="0">
                          <a:solidFill>
                            <a:schemeClr val="bg1"/>
                          </a:solidFill>
                          <a:latin typeface="+mj-lt"/>
                        </a:rPr>
                        <a:t>TOOL</a:t>
                      </a:r>
                    </a:p>
                    <a:p>
                      <a:pPr lvl="0" algn="ctr">
                        <a:buNone/>
                      </a:pPr>
                      <a:r>
                        <a:rPr lang="es-ES" sz="1800" dirty="0">
                          <a:solidFill>
                            <a:schemeClr val="bg1"/>
                          </a:solidFill>
                          <a:latin typeface="Montserrat SemiBold"/>
                        </a:rPr>
                        <a:t>RANMONITOR</a:t>
                      </a:r>
                      <a:endParaRPr lang="es-ES" sz="1400" dirty="0"/>
                    </a:p>
                  </a:txBody>
                  <a:tcPr marL="100880" marR="100880" marT="50440" marB="50440" anchor="ctr">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extLst>
                  <a:ext uri="{0D108BD9-81ED-4DB2-BD59-A6C34878D82A}">
                    <a16:rowId xmlns:a16="http://schemas.microsoft.com/office/drawing/2014/main" val="4007939607"/>
                  </a:ext>
                </a:extLst>
              </a:tr>
              <a:tr h="216881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mn-lt"/>
                          <a:ea typeface="+mn-ea"/>
                          <a:cs typeface="+mn-cs"/>
                        </a:rPr>
                        <a:t>Security events detection and monitoring for cellular networks. Remote detection and automated 24/7 monitoring of security in cellular towers.</a:t>
                      </a:r>
                    </a:p>
                  </a:txBody>
                  <a:tcPr marL="151320" marR="151320" marT="151320" marB="151320">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extLst>
                  <a:ext uri="{0D108BD9-81ED-4DB2-BD59-A6C34878D82A}">
                    <a16:rowId xmlns:a16="http://schemas.microsoft.com/office/drawing/2014/main" val="1827071710"/>
                  </a:ext>
                </a:extLst>
              </a:tr>
            </a:tbl>
          </a:graphicData>
        </a:graphic>
      </p:graphicFrame>
      <p:pic>
        <p:nvPicPr>
          <p:cNvPr id="53" name="Picture 52">
            <a:extLst>
              <a:ext uri="{FF2B5EF4-FFF2-40B4-BE49-F238E27FC236}">
                <a16:creationId xmlns:a16="http://schemas.microsoft.com/office/drawing/2014/main" id="{48E6D3F6-8907-3D7F-9665-5DBDDE5B575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20812" y="2077817"/>
            <a:ext cx="1070386" cy="1197143"/>
          </a:xfrm>
          <a:prstGeom prst="rect">
            <a:avLst/>
          </a:prstGeom>
        </p:spPr>
      </p:pic>
      <p:pic>
        <p:nvPicPr>
          <p:cNvPr id="62" name="Picture 61">
            <a:extLst>
              <a:ext uri="{FF2B5EF4-FFF2-40B4-BE49-F238E27FC236}">
                <a16:creationId xmlns:a16="http://schemas.microsoft.com/office/drawing/2014/main" id="{A2B4AF19-56DB-B615-53CE-01C09C21529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116303" y="1987413"/>
            <a:ext cx="1828800" cy="1377951"/>
          </a:xfrm>
          <a:prstGeom prst="rect">
            <a:avLst/>
          </a:prstGeom>
        </p:spPr>
      </p:pic>
      <p:pic>
        <p:nvPicPr>
          <p:cNvPr id="66" name="Picture 65">
            <a:extLst>
              <a:ext uri="{FF2B5EF4-FFF2-40B4-BE49-F238E27FC236}">
                <a16:creationId xmlns:a16="http://schemas.microsoft.com/office/drawing/2014/main" id="{3D535FC4-3A51-7B25-346D-F621D94909D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206132" y="1991396"/>
            <a:ext cx="1828800" cy="1369984"/>
          </a:xfrm>
          <a:prstGeom prst="rect">
            <a:avLst/>
          </a:prstGeom>
        </p:spPr>
      </p:pic>
      <p:graphicFrame>
        <p:nvGraphicFramePr>
          <p:cNvPr id="2" name="Tabla 58">
            <a:extLst>
              <a:ext uri="{FF2B5EF4-FFF2-40B4-BE49-F238E27FC236}">
                <a16:creationId xmlns:a16="http://schemas.microsoft.com/office/drawing/2014/main" id="{E0DF5EDB-986C-6CC0-8E4D-2DD8CE841D8D}"/>
              </a:ext>
            </a:extLst>
          </p:cNvPr>
          <p:cNvGraphicFramePr>
            <a:graphicFrameLocks noGrp="1"/>
          </p:cNvGraphicFramePr>
          <p:nvPr>
            <p:extLst>
              <p:ext uri="{D42A27DB-BD31-4B8C-83A1-F6EECF244321}">
                <p14:modId xmlns:p14="http://schemas.microsoft.com/office/powerpoint/2010/main" val="506757349"/>
              </p:ext>
            </p:extLst>
          </p:nvPr>
        </p:nvGraphicFramePr>
        <p:xfrm>
          <a:off x="8159416" y="3544172"/>
          <a:ext cx="1900136" cy="3033681"/>
        </p:xfrm>
        <a:graphic>
          <a:graphicData uri="http://schemas.openxmlformats.org/drawingml/2006/table">
            <a:tbl>
              <a:tblPr firstRow="1" bandRow="1">
                <a:tableStyleId>{2D5ABB26-0587-4C30-8999-92F81FD0307C}</a:tableStyleId>
              </a:tblPr>
              <a:tblGrid>
                <a:gridCol w="1900136">
                  <a:extLst>
                    <a:ext uri="{9D8B030D-6E8A-4147-A177-3AD203B41FA5}">
                      <a16:colId xmlns:a16="http://schemas.microsoft.com/office/drawing/2014/main" val="982828971"/>
                    </a:ext>
                  </a:extLst>
                </a:gridCol>
              </a:tblGrid>
              <a:tr h="874465">
                <a:tc>
                  <a:txBody>
                    <a:bodyPr/>
                    <a:lstStyle/>
                    <a:p>
                      <a:pPr lvl="0" algn="ctr">
                        <a:buNone/>
                      </a:pPr>
                      <a:r>
                        <a:rPr lang="es-ES" sz="1000" dirty="0">
                          <a:solidFill>
                            <a:schemeClr val="bg1"/>
                          </a:solidFill>
                          <a:latin typeface="+mj-lt"/>
                        </a:rPr>
                        <a:t>TOOL</a:t>
                      </a:r>
                    </a:p>
                    <a:p>
                      <a:pPr lvl="0" algn="ctr">
                        <a:buNone/>
                      </a:pPr>
                      <a:r>
                        <a:rPr lang="es-ES" sz="2000" dirty="0" err="1">
                          <a:solidFill>
                            <a:schemeClr val="bg1"/>
                          </a:solidFill>
                          <a:latin typeface="Montserrat SemiBold"/>
                        </a:rPr>
                        <a:t>RadioFilter</a:t>
                      </a:r>
                      <a:endParaRPr lang="es-ES" sz="1600" dirty="0"/>
                    </a:p>
                  </a:txBody>
                  <a:tcPr marL="100880" marR="100880" marT="50440" marB="50440" anchor="ctr">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extLst>
                  <a:ext uri="{0D108BD9-81ED-4DB2-BD59-A6C34878D82A}">
                    <a16:rowId xmlns:a16="http://schemas.microsoft.com/office/drawing/2014/main" val="4007939607"/>
                  </a:ext>
                </a:extLst>
              </a:tr>
              <a:tr h="2159216">
                <a:tc>
                  <a:txBody>
                    <a:bodyPr/>
                    <a:lstStyle/>
                    <a:p>
                      <a:pPr lvl="0" algn="ctr">
                        <a:lnSpc>
                          <a:spcPct val="100000"/>
                        </a:lnSpc>
                        <a:spcBef>
                          <a:spcPts val="0"/>
                        </a:spcBef>
                        <a:spcAft>
                          <a:spcPts val="0"/>
                        </a:spcAft>
                        <a:buNone/>
                      </a:pPr>
                      <a:r>
                        <a:rPr lang="en-US" sz="1200" b="0" i="0" u="none" strike="noStrike" baseline="0" noProof="0" dirty="0">
                          <a:solidFill>
                            <a:srgbClr val="FFFFFF"/>
                          </a:solidFill>
                          <a:latin typeface="+mn-lt"/>
                        </a:rPr>
                        <a:t>Automatic standalone system for </a:t>
                      </a:r>
                      <a:r>
                        <a:rPr lang="en-US" sz="1200" b="0" i="0" u="none" strike="noStrike" baseline="0" noProof="0" dirty="0" err="1">
                          <a:solidFill>
                            <a:srgbClr val="FFFFFF"/>
                          </a:solidFill>
                          <a:latin typeface="+mn-lt"/>
                        </a:rPr>
                        <a:t>WiFi</a:t>
                      </a:r>
                      <a:r>
                        <a:rPr lang="en-US" sz="1200" b="0" i="0" u="none" strike="noStrike" baseline="0" noProof="0" dirty="0">
                          <a:solidFill>
                            <a:srgbClr val="FFFFFF"/>
                          </a:solidFill>
                          <a:latin typeface="+mn-lt"/>
                        </a:rPr>
                        <a:t> events detection. Events are detected by secure IoT sensor nodes.</a:t>
                      </a:r>
                    </a:p>
                  </a:txBody>
                  <a:tcPr marL="151320" marR="151320" marT="151320" marB="151320">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extLst>
                  <a:ext uri="{0D108BD9-81ED-4DB2-BD59-A6C34878D82A}">
                    <a16:rowId xmlns:a16="http://schemas.microsoft.com/office/drawing/2014/main" val="1827071710"/>
                  </a:ext>
                </a:extLst>
              </a:tr>
            </a:tbl>
          </a:graphicData>
        </a:graphic>
      </p:graphicFrame>
      <p:graphicFrame>
        <p:nvGraphicFramePr>
          <p:cNvPr id="9" name="Tabla 58">
            <a:extLst>
              <a:ext uri="{FF2B5EF4-FFF2-40B4-BE49-F238E27FC236}">
                <a16:creationId xmlns:a16="http://schemas.microsoft.com/office/drawing/2014/main" id="{44A0146C-0622-33F4-DC7A-1CE90DED8A5A}"/>
              </a:ext>
            </a:extLst>
          </p:cNvPr>
          <p:cNvGraphicFramePr>
            <a:graphicFrameLocks noGrp="1"/>
          </p:cNvGraphicFramePr>
          <p:nvPr>
            <p:extLst>
              <p:ext uri="{D42A27DB-BD31-4B8C-83A1-F6EECF244321}">
                <p14:modId xmlns:p14="http://schemas.microsoft.com/office/powerpoint/2010/main" val="3078383071"/>
              </p:ext>
            </p:extLst>
          </p:nvPr>
        </p:nvGraphicFramePr>
        <p:xfrm>
          <a:off x="10178915" y="3544172"/>
          <a:ext cx="1897869" cy="3033681"/>
        </p:xfrm>
        <a:graphic>
          <a:graphicData uri="http://schemas.openxmlformats.org/drawingml/2006/table">
            <a:tbl>
              <a:tblPr firstRow="1" bandRow="1">
                <a:tableStyleId>{2D5ABB26-0587-4C30-8999-92F81FD0307C}</a:tableStyleId>
              </a:tblPr>
              <a:tblGrid>
                <a:gridCol w="1897869">
                  <a:extLst>
                    <a:ext uri="{9D8B030D-6E8A-4147-A177-3AD203B41FA5}">
                      <a16:colId xmlns:a16="http://schemas.microsoft.com/office/drawing/2014/main" val="982828971"/>
                    </a:ext>
                  </a:extLst>
                </a:gridCol>
              </a:tblGrid>
              <a:tr h="870476">
                <a:tc>
                  <a:txBody>
                    <a:bodyPr/>
                    <a:lstStyle/>
                    <a:p>
                      <a:pPr lvl="0" algn="ctr">
                        <a:buNone/>
                      </a:pPr>
                      <a:r>
                        <a:rPr lang="es-ES" sz="1000" dirty="0">
                          <a:solidFill>
                            <a:schemeClr val="bg1"/>
                          </a:solidFill>
                          <a:latin typeface="+mj-lt"/>
                        </a:rPr>
                        <a:t>TOOL</a:t>
                      </a:r>
                    </a:p>
                    <a:p>
                      <a:pPr lvl="0" algn="ctr">
                        <a:buNone/>
                      </a:pPr>
                      <a:r>
                        <a:rPr lang="es-ES" sz="2000" dirty="0">
                          <a:solidFill>
                            <a:schemeClr val="bg1"/>
                          </a:solidFill>
                          <a:latin typeface="Montserrat SemiBold"/>
                        </a:rPr>
                        <a:t>FWSEC</a:t>
                      </a:r>
                      <a:endParaRPr lang="es-ES" sz="1600" dirty="0"/>
                    </a:p>
                  </a:txBody>
                  <a:tcPr marL="100880" marR="100880" marT="50440" marB="50440" anchor="ctr">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extLst>
                  <a:ext uri="{0D108BD9-81ED-4DB2-BD59-A6C34878D82A}">
                    <a16:rowId xmlns:a16="http://schemas.microsoft.com/office/drawing/2014/main" val="4007939607"/>
                  </a:ext>
                </a:extLst>
              </a:tr>
              <a:tr h="2163205">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mn-lt"/>
                          <a:ea typeface="+mn-ea"/>
                          <a:cs typeface="+mn-cs"/>
                        </a:rPr>
                        <a:t>FWSEC solution is used for the firmware protection of connected sensors operating in Critical Infrastructures.</a:t>
                      </a:r>
                    </a:p>
                  </a:txBody>
                  <a:tcPr marL="151320" marR="151320" marT="151320" marB="151320">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extLst>
                  <a:ext uri="{0D108BD9-81ED-4DB2-BD59-A6C34878D82A}">
                    <a16:rowId xmlns:a16="http://schemas.microsoft.com/office/drawing/2014/main" val="1827071710"/>
                  </a:ext>
                </a:extLst>
              </a:tr>
            </a:tbl>
          </a:graphicData>
        </a:graphic>
      </p:graphicFrame>
      <p:pic>
        <p:nvPicPr>
          <p:cNvPr id="11" name="Picture 10">
            <a:extLst>
              <a:ext uri="{FF2B5EF4-FFF2-40B4-BE49-F238E27FC236}">
                <a16:creationId xmlns:a16="http://schemas.microsoft.com/office/drawing/2014/main" id="{42ECB062-5E3A-2DC0-A8BA-98C05FAC322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159895" y="1991211"/>
            <a:ext cx="1828800" cy="1370354"/>
          </a:xfrm>
          <a:prstGeom prst="rect">
            <a:avLst/>
          </a:prstGeom>
        </p:spPr>
      </p:pic>
      <p:pic>
        <p:nvPicPr>
          <p:cNvPr id="17" name="Picture 16" descr="A computer screen with a graph on it&#10;&#10;Description automatically generated">
            <a:extLst>
              <a:ext uri="{FF2B5EF4-FFF2-40B4-BE49-F238E27FC236}">
                <a16:creationId xmlns:a16="http://schemas.microsoft.com/office/drawing/2014/main" id="{1F01D2B9-0F8F-108F-5B98-E7E81C605C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72412" y="1990588"/>
            <a:ext cx="1828800" cy="1371600"/>
          </a:xfrm>
          <a:prstGeom prst="rect">
            <a:avLst/>
          </a:prstGeom>
        </p:spPr>
      </p:pic>
      <p:graphicFrame>
        <p:nvGraphicFramePr>
          <p:cNvPr id="20" name="Tabla 58">
            <a:extLst>
              <a:ext uri="{FF2B5EF4-FFF2-40B4-BE49-F238E27FC236}">
                <a16:creationId xmlns:a16="http://schemas.microsoft.com/office/drawing/2014/main" id="{8DFA6185-7D45-69F0-38B3-BC6264425640}"/>
              </a:ext>
            </a:extLst>
          </p:cNvPr>
          <p:cNvGraphicFramePr>
            <a:graphicFrameLocks noGrp="1"/>
          </p:cNvGraphicFramePr>
          <p:nvPr>
            <p:extLst>
              <p:ext uri="{D42A27DB-BD31-4B8C-83A1-F6EECF244321}">
                <p14:modId xmlns:p14="http://schemas.microsoft.com/office/powerpoint/2010/main" val="2283728224"/>
              </p:ext>
            </p:extLst>
          </p:nvPr>
        </p:nvGraphicFramePr>
        <p:xfrm>
          <a:off x="4137316" y="3544172"/>
          <a:ext cx="1897868" cy="3033681"/>
        </p:xfrm>
        <a:graphic>
          <a:graphicData uri="http://schemas.openxmlformats.org/drawingml/2006/table">
            <a:tbl>
              <a:tblPr firstRow="1" bandRow="1">
                <a:tableStyleId>{2D5ABB26-0587-4C30-8999-92F81FD0307C}</a:tableStyleId>
              </a:tblPr>
              <a:tblGrid>
                <a:gridCol w="1897868">
                  <a:extLst>
                    <a:ext uri="{9D8B030D-6E8A-4147-A177-3AD203B41FA5}">
                      <a16:colId xmlns:a16="http://schemas.microsoft.com/office/drawing/2014/main" val="982828971"/>
                    </a:ext>
                  </a:extLst>
                </a:gridCol>
              </a:tblGrid>
              <a:tr h="857165">
                <a:tc>
                  <a:txBody>
                    <a:bodyPr/>
                    <a:lstStyle/>
                    <a:p>
                      <a:pPr lvl="0" algn="ctr">
                        <a:buNone/>
                      </a:pPr>
                      <a:r>
                        <a:rPr lang="es-ES" sz="1800" dirty="0">
                          <a:solidFill>
                            <a:schemeClr val="bg1"/>
                          </a:solidFill>
                          <a:latin typeface="Montserrat SemiBold"/>
                        </a:rPr>
                        <a:t>GNSS </a:t>
                      </a:r>
                      <a:r>
                        <a:rPr lang="es-ES" sz="1800" dirty="0" err="1">
                          <a:solidFill>
                            <a:schemeClr val="bg1"/>
                          </a:solidFill>
                          <a:latin typeface="Montserrat SemiBold"/>
                        </a:rPr>
                        <a:t>Antijamming</a:t>
                      </a:r>
                      <a:endParaRPr lang="es-ES" sz="1800" dirty="0"/>
                    </a:p>
                  </a:txBody>
                  <a:tcPr marL="100880" marR="100880" marT="50440" marB="50440" anchor="ctr">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extLst>
                  <a:ext uri="{0D108BD9-81ED-4DB2-BD59-A6C34878D82A}">
                    <a16:rowId xmlns:a16="http://schemas.microsoft.com/office/drawing/2014/main" val="4007939607"/>
                  </a:ext>
                </a:extLst>
              </a:tr>
              <a:tr h="2176516">
                <a:tc>
                  <a:txBody>
                    <a:bodyPr/>
                    <a:lstStyle/>
                    <a:p>
                      <a:pPr marL="0" lvl="0" indent="0" algn="l">
                        <a:buNone/>
                      </a:pPr>
                      <a:r>
                        <a:rPr lang="es-ES" sz="1200" dirty="0">
                          <a:solidFill>
                            <a:schemeClr val="bg1"/>
                          </a:solidFill>
                          <a:latin typeface="+mn-lt"/>
                        </a:rPr>
                        <a:t>1- </a:t>
                      </a:r>
                      <a:r>
                        <a:rPr lang="es-ES" sz="1200" dirty="0" err="1">
                          <a:solidFill>
                            <a:schemeClr val="bg1"/>
                          </a:solidFill>
                          <a:latin typeface="+mn-lt"/>
                        </a:rPr>
                        <a:t>Anti-jamming</a:t>
                      </a:r>
                      <a:r>
                        <a:rPr lang="es-ES" sz="1200" dirty="0">
                          <a:solidFill>
                            <a:schemeClr val="bg1"/>
                          </a:solidFill>
                          <a:latin typeface="+mn-lt"/>
                        </a:rPr>
                        <a:t> and </a:t>
                      </a:r>
                      <a:r>
                        <a:rPr lang="es-ES" sz="1200" dirty="0" err="1">
                          <a:solidFill>
                            <a:schemeClr val="bg1"/>
                          </a:solidFill>
                          <a:latin typeface="+mn-lt"/>
                        </a:rPr>
                        <a:t>anti-spoofing</a:t>
                      </a:r>
                      <a:r>
                        <a:rPr lang="es-ES" sz="1200" dirty="0">
                          <a:solidFill>
                            <a:schemeClr val="bg1"/>
                          </a:solidFill>
                          <a:latin typeface="+mn-lt"/>
                        </a:rPr>
                        <a:t> </a:t>
                      </a:r>
                      <a:r>
                        <a:rPr lang="es-ES" sz="1200" dirty="0" err="1">
                          <a:solidFill>
                            <a:schemeClr val="bg1"/>
                          </a:solidFill>
                          <a:latin typeface="+mn-lt"/>
                        </a:rPr>
                        <a:t>capabilities</a:t>
                      </a:r>
                      <a:r>
                        <a:rPr lang="es-ES" sz="1200" dirty="0">
                          <a:solidFill>
                            <a:schemeClr val="bg1"/>
                          </a:solidFill>
                          <a:latin typeface="+mn-lt"/>
                        </a:rPr>
                        <a:t> </a:t>
                      </a:r>
                      <a:r>
                        <a:rPr lang="es-ES" sz="1200" dirty="0" err="1">
                          <a:solidFill>
                            <a:schemeClr val="bg1"/>
                          </a:solidFill>
                          <a:latin typeface="+mn-lt"/>
                        </a:rPr>
                        <a:t>develop</a:t>
                      </a:r>
                      <a:r>
                        <a:rPr lang="es-ES" sz="1200" dirty="0">
                          <a:solidFill>
                            <a:schemeClr val="bg1"/>
                          </a:solidFill>
                          <a:latin typeface="+mn-lt"/>
                        </a:rPr>
                        <a:t> </a:t>
                      </a:r>
                      <a:r>
                        <a:rPr lang="es-ES" sz="1200" dirty="0" err="1">
                          <a:solidFill>
                            <a:schemeClr val="bg1"/>
                          </a:solidFill>
                          <a:latin typeface="+mn-lt"/>
                        </a:rPr>
                        <a:t>to</a:t>
                      </a:r>
                      <a:r>
                        <a:rPr lang="es-ES" sz="1200" dirty="0">
                          <a:solidFill>
                            <a:schemeClr val="bg1"/>
                          </a:solidFill>
                          <a:latin typeface="+mn-lt"/>
                        </a:rPr>
                        <a:t> </a:t>
                      </a:r>
                      <a:r>
                        <a:rPr lang="es-ES" sz="1200" dirty="0" err="1">
                          <a:solidFill>
                            <a:schemeClr val="bg1"/>
                          </a:solidFill>
                          <a:latin typeface="+mn-lt"/>
                        </a:rPr>
                        <a:t>coexist</a:t>
                      </a:r>
                      <a:r>
                        <a:rPr lang="es-ES" sz="1200" dirty="0">
                          <a:solidFill>
                            <a:schemeClr val="bg1"/>
                          </a:solidFill>
                          <a:latin typeface="+mn-lt"/>
                        </a:rPr>
                        <a:t> </a:t>
                      </a:r>
                      <a:r>
                        <a:rPr lang="es-ES" sz="1200" dirty="0" err="1">
                          <a:solidFill>
                            <a:schemeClr val="bg1"/>
                          </a:solidFill>
                          <a:latin typeface="+mn-lt"/>
                        </a:rPr>
                        <a:t>with</a:t>
                      </a:r>
                      <a:r>
                        <a:rPr lang="es-ES" sz="1200" dirty="0">
                          <a:solidFill>
                            <a:schemeClr val="bg1"/>
                          </a:solidFill>
                          <a:latin typeface="+mn-lt"/>
                        </a:rPr>
                        <a:t> GPS </a:t>
                      </a:r>
                      <a:r>
                        <a:rPr lang="es-ES" sz="1200" dirty="0" err="1">
                          <a:solidFill>
                            <a:schemeClr val="bg1"/>
                          </a:solidFill>
                          <a:latin typeface="+mn-lt"/>
                        </a:rPr>
                        <a:t>Deny</a:t>
                      </a:r>
                      <a:r>
                        <a:rPr lang="es-ES" sz="1200" dirty="0">
                          <a:solidFill>
                            <a:schemeClr val="bg1"/>
                          </a:solidFill>
                          <a:latin typeface="+mn-lt"/>
                        </a:rPr>
                        <a:t> </a:t>
                      </a:r>
                      <a:r>
                        <a:rPr lang="es-ES" sz="1200" dirty="0" err="1">
                          <a:solidFill>
                            <a:schemeClr val="bg1"/>
                          </a:solidFill>
                          <a:latin typeface="+mn-lt"/>
                        </a:rPr>
                        <a:t>environments</a:t>
                      </a:r>
                      <a:r>
                        <a:rPr lang="es-ES" sz="1200" dirty="0">
                          <a:solidFill>
                            <a:schemeClr val="bg1"/>
                          </a:solidFill>
                          <a:latin typeface="+mn-lt"/>
                        </a:rPr>
                        <a:t>.</a:t>
                      </a:r>
                    </a:p>
                    <a:p>
                      <a:pPr marL="0" lvl="0" indent="0" algn="l">
                        <a:buNone/>
                      </a:pPr>
                      <a:r>
                        <a:rPr lang="es-ES" sz="1200" dirty="0">
                          <a:solidFill>
                            <a:schemeClr val="bg1"/>
                          </a:solidFill>
                          <a:latin typeface="+mn-lt"/>
                        </a:rPr>
                        <a:t>2- </a:t>
                      </a:r>
                      <a:r>
                        <a:rPr lang="es-ES" sz="1200" dirty="0" err="1">
                          <a:solidFill>
                            <a:schemeClr val="bg1"/>
                          </a:solidFill>
                          <a:latin typeface="+mn-lt"/>
                        </a:rPr>
                        <a:t>Spoofing</a:t>
                      </a:r>
                      <a:r>
                        <a:rPr lang="es-ES" sz="1200" dirty="0">
                          <a:solidFill>
                            <a:schemeClr val="bg1"/>
                          </a:solidFill>
                          <a:latin typeface="+mn-lt"/>
                        </a:rPr>
                        <a:t> and </a:t>
                      </a:r>
                      <a:r>
                        <a:rPr lang="es-ES" sz="1200" dirty="0" err="1">
                          <a:solidFill>
                            <a:schemeClr val="bg1"/>
                          </a:solidFill>
                          <a:latin typeface="+mn-lt"/>
                        </a:rPr>
                        <a:t>Jamming</a:t>
                      </a:r>
                      <a:r>
                        <a:rPr lang="es-ES" sz="1200" dirty="0">
                          <a:solidFill>
                            <a:schemeClr val="bg1"/>
                          </a:solidFill>
                          <a:latin typeface="+mn-lt"/>
                        </a:rPr>
                        <a:t> GNSS </a:t>
                      </a:r>
                      <a:r>
                        <a:rPr lang="es-ES" sz="1200" dirty="0" err="1">
                          <a:solidFill>
                            <a:schemeClr val="bg1"/>
                          </a:solidFill>
                          <a:latin typeface="+mn-lt"/>
                        </a:rPr>
                        <a:t>positioning</a:t>
                      </a:r>
                      <a:r>
                        <a:rPr lang="es-ES" sz="1200" dirty="0">
                          <a:solidFill>
                            <a:schemeClr val="bg1"/>
                          </a:solidFill>
                          <a:latin typeface="+mn-lt"/>
                        </a:rPr>
                        <a:t> and </a:t>
                      </a:r>
                      <a:r>
                        <a:rPr lang="es-ES" sz="1200" dirty="0" err="1">
                          <a:solidFill>
                            <a:schemeClr val="bg1"/>
                          </a:solidFill>
                          <a:latin typeface="+mn-lt"/>
                        </a:rPr>
                        <a:t>Navigation</a:t>
                      </a:r>
                      <a:r>
                        <a:rPr lang="es-ES" sz="1200" dirty="0">
                          <a:solidFill>
                            <a:schemeClr val="bg1"/>
                          </a:solidFill>
                          <a:latin typeface="+mn-lt"/>
                        </a:rPr>
                        <a:t> </a:t>
                      </a:r>
                      <a:r>
                        <a:rPr lang="es-ES" sz="1200" dirty="0" err="1">
                          <a:solidFill>
                            <a:schemeClr val="bg1"/>
                          </a:solidFill>
                          <a:latin typeface="+mn-lt"/>
                        </a:rPr>
                        <a:t>ground</a:t>
                      </a:r>
                      <a:r>
                        <a:rPr lang="es-ES" sz="1200" dirty="0">
                          <a:solidFill>
                            <a:schemeClr val="bg1"/>
                          </a:solidFill>
                          <a:latin typeface="+mn-lt"/>
                        </a:rPr>
                        <a:t>, sea, air and space.</a:t>
                      </a:r>
                    </a:p>
                  </a:txBody>
                  <a:tcPr marL="151320" marR="151320" marT="151320" marB="151320">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extLst>
                  <a:ext uri="{0D108BD9-81ED-4DB2-BD59-A6C34878D82A}">
                    <a16:rowId xmlns:a16="http://schemas.microsoft.com/office/drawing/2014/main" val="1827071710"/>
                  </a:ext>
                </a:extLst>
              </a:tr>
            </a:tbl>
          </a:graphicData>
        </a:graphic>
      </p:graphicFrame>
      <p:graphicFrame>
        <p:nvGraphicFramePr>
          <p:cNvPr id="4" name="Tabla 58">
            <a:extLst>
              <a:ext uri="{FF2B5EF4-FFF2-40B4-BE49-F238E27FC236}">
                <a16:creationId xmlns:a16="http://schemas.microsoft.com/office/drawing/2014/main" id="{AF7192A3-D95C-9E0F-C292-4924F69CC91D}"/>
              </a:ext>
            </a:extLst>
          </p:cNvPr>
          <p:cNvGraphicFramePr>
            <a:graphicFrameLocks noGrp="1"/>
          </p:cNvGraphicFramePr>
          <p:nvPr>
            <p:extLst>
              <p:ext uri="{D42A27DB-BD31-4B8C-83A1-F6EECF244321}">
                <p14:modId xmlns:p14="http://schemas.microsoft.com/office/powerpoint/2010/main" val="2130598591"/>
              </p:ext>
            </p:extLst>
          </p:nvPr>
        </p:nvGraphicFramePr>
        <p:xfrm>
          <a:off x="2125134" y="3544172"/>
          <a:ext cx="1897866" cy="3033681"/>
        </p:xfrm>
        <a:graphic>
          <a:graphicData uri="http://schemas.openxmlformats.org/drawingml/2006/table">
            <a:tbl>
              <a:tblPr firstRow="1" bandRow="1">
                <a:tableStyleId>{2D5ABB26-0587-4C30-8999-92F81FD0307C}</a:tableStyleId>
              </a:tblPr>
              <a:tblGrid>
                <a:gridCol w="1897866">
                  <a:extLst>
                    <a:ext uri="{9D8B030D-6E8A-4147-A177-3AD203B41FA5}">
                      <a16:colId xmlns:a16="http://schemas.microsoft.com/office/drawing/2014/main" val="982828971"/>
                    </a:ext>
                  </a:extLst>
                </a:gridCol>
              </a:tblGrid>
              <a:tr h="857165">
                <a:tc>
                  <a:txBody>
                    <a:bodyPr/>
                    <a:lstStyle/>
                    <a:p>
                      <a:pPr lvl="0" algn="ctr">
                        <a:buNone/>
                      </a:pPr>
                      <a:r>
                        <a:rPr lang="es-ES" sz="1000" dirty="0">
                          <a:solidFill>
                            <a:schemeClr val="bg1"/>
                          </a:solidFill>
                          <a:latin typeface="+mj-lt"/>
                        </a:rPr>
                        <a:t>TOOL</a:t>
                      </a:r>
                    </a:p>
                    <a:p>
                      <a:pPr lvl="0" algn="ctr">
                        <a:buNone/>
                      </a:pPr>
                      <a:r>
                        <a:rPr lang="es-ES" sz="2000" dirty="0" err="1">
                          <a:solidFill>
                            <a:schemeClr val="bg1"/>
                          </a:solidFill>
                          <a:latin typeface="Montserrat SemiBold"/>
                        </a:rPr>
                        <a:t>Jam</a:t>
                      </a:r>
                      <a:r>
                        <a:rPr lang="es-ES" sz="2000" dirty="0">
                          <a:solidFill>
                            <a:schemeClr val="bg1"/>
                          </a:solidFill>
                          <a:latin typeface="Montserrat SemiBold"/>
                        </a:rPr>
                        <a:t> CCS</a:t>
                      </a:r>
                      <a:endParaRPr lang="es-ES" sz="1600" dirty="0"/>
                    </a:p>
                  </a:txBody>
                  <a:tcPr marL="100880" marR="100880" marT="50440" marB="50440" anchor="ctr">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extLst>
                  <a:ext uri="{0D108BD9-81ED-4DB2-BD59-A6C34878D82A}">
                    <a16:rowId xmlns:a16="http://schemas.microsoft.com/office/drawing/2014/main" val="4007939607"/>
                  </a:ext>
                </a:extLst>
              </a:tr>
              <a:tr h="2176516">
                <a:tc>
                  <a:txBody>
                    <a:bodyPr/>
                    <a:lstStyle/>
                    <a:p>
                      <a:pPr lvl="0" algn="ctr">
                        <a:lnSpc>
                          <a:spcPct val="100000"/>
                        </a:lnSpc>
                        <a:spcBef>
                          <a:spcPts val="0"/>
                        </a:spcBef>
                        <a:spcAft>
                          <a:spcPts val="0"/>
                        </a:spcAft>
                        <a:buNone/>
                      </a:pPr>
                      <a:r>
                        <a:rPr lang="en-US" sz="1200" b="0" i="0" u="none" strike="noStrike" baseline="0" noProof="0" dirty="0">
                          <a:solidFill>
                            <a:srgbClr val="FFFFFF"/>
                          </a:solidFill>
                          <a:latin typeface="+mn-lt"/>
                        </a:rPr>
                        <a:t>The smartest Counter Communication System for testing, jamming, or denying, and RF threats, simplifying and automating RF interference for ground, air, and space EW.</a:t>
                      </a:r>
                    </a:p>
                  </a:txBody>
                  <a:tcPr marL="151320" marR="151320" marT="151320" marB="151320">
                    <a:lnL w="38100" cap="flat" cmpd="sng" algn="ctr">
                      <a:solidFill>
                        <a:srgbClr val="00ABAF"/>
                      </a:solidFill>
                      <a:prstDash val="solid"/>
                      <a:round/>
                      <a:headEnd type="none" w="med" len="med"/>
                      <a:tailEnd type="none" w="med" len="med"/>
                    </a:lnL>
                    <a:lnR w="38100" cap="flat" cmpd="sng" algn="ctr">
                      <a:solidFill>
                        <a:srgbClr val="00ABAF"/>
                      </a:solidFill>
                      <a:prstDash val="solid"/>
                      <a:round/>
                      <a:headEnd type="none" w="med" len="med"/>
                      <a:tailEnd type="none" w="med" len="med"/>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tcPr>
                </a:tc>
                <a:extLst>
                  <a:ext uri="{0D108BD9-81ED-4DB2-BD59-A6C34878D82A}">
                    <a16:rowId xmlns:a16="http://schemas.microsoft.com/office/drawing/2014/main" val="1827071710"/>
                  </a:ext>
                </a:extLst>
              </a:tr>
            </a:tbl>
          </a:graphicData>
        </a:graphic>
      </p:graphicFrame>
      <p:sp>
        <p:nvSpPr>
          <p:cNvPr id="13" name="Rectángulo 9">
            <a:extLst>
              <a:ext uri="{FF2B5EF4-FFF2-40B4-BE49-F238E27FC236}">
                <a16:creationId xmlns:a16="http://schemas.microsoft.com/office/drawing/2014/main" id="{37EBBF9E-CF46-A359-3916-82E26B2FB8BC}"/>
              </a:ext>
            </a:extLst>
          </p:cNvPr>
          <p:cNvSpPr/>
          <p:nvPr/>
        </p:nvSpPr>
        <p:spPr>
          <a:xfrm>
            <a:off x="112949" y="1274451"/>
            <a:ext cx="1897868" cy="645775"/>
          </a:xfrm>
          <a:prstGeom prst="rect">
            <a:avLst/>
          </a:prstGeom>
          <a:solidFill>
            <a:srgbClr val="00ABA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400" b="1" dirty="0">
                <a:latin typeface="Montserrat"/>
              </a:rPr>
              <a:t>LAYER1 ENCRYPTION</a:t>
            </a:r>
            <a:endParaRPr lang="es-ES" sz="1100" b="1" dirty="0"/>
          </a:p>
        </p:txBody>
      </p:sp>
      <p:sp>
        <p:nvSpPr>
          <p:cNvPr id="7" name="Rectángulo 9">
            <a:extLst>
              <a:ext uri="{FF2B5EF4-FFF2-40B4-BE49-F238E27FC236}">
                <a16:creationId xmlns:a16="http://schemas.microsoft.com/office/drawing/2014/main" id="{36432D2B-F2C6-5764-8AA2-93BC59BAE7A6}"/>
              </a:ext>
            </a:extLst>
          </p:cNvPr>
          <p:cNvSpPr/>
          <p:nvPr/>
        </p:nvSpPr>
        <p:spPr>
          <a:xfrm>
            <a:off x="6149500" y="1274451"/>
            <a:ext cx="1897868" cy="645775"/>
          </a:xfrm>
          <a:prstGeom prst="rect">
            <a:avLst/>
          </a:prstGeom>
          <a:solidFill>
            <a:srgbClr val="00ABA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400" b="1" dirty="0">
                <a:latin typeface="Montserrat"/>
              </a:rPr>
              <a:t>GSM 3G, 4G, 5G PROTECTION</a:t>
            </a:r>
            <a:endParaRPr lang="es-ES" sz="1100" b="1" dirty="0"/>
          </a:p>
        </p:txBody>
      </p:sp>
      <p:sp>
        <p:nvSpPr>
          <p:cNvPr id="34" name="Rectángulo 9">
            <a:extLst>
              <a:ext uri="{FF2B5EF4-FFF2-40B4-BE49-F238E27FC236}">
                <a16:creationId xmlns:a16="http://schemas.microsoft.com/office/drawing/2014/main" id="{E8E8FE5C-C340-6446-CC3E-2F195143EA8D}"/>
              </a:ext>
            </a:extLst>
          </p:cNvPr>
          <p:cNvSpPr/>
          <p:nvPr/>
        </p:nvSpPr>
        <p:spPr>
          <a:xfrm>
            <a:off x="8161684" y="1274451"/>
            <a:ext cx="1897868" cy="645775"/>
          </a:xfrm>
          <a:prstGeom prst="rect">
            <a:avLst/>
          </a:prstGeom>
          <a:solidFill>
            <a:srgbClr val="00ABA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400" b="1" dirty="0">
                <a:latin typeface="Montserrat"/>
              </a:rPr>
              <a:t>WIFI  MONITORING</a:t>
            </a:r>
          </a:p>
        </p:txBody>
      </p:sp>
      <p:sp>
        <p:nvSpPr>
          <p:cNvPr id="35" name="Rectángulo 9">
            <a:extLst>
              <a:ext uri="{FF2B5EF4-FFF2-40B4-BE49-F238E27FC236}">
                <a16:creationId xmlns:a16="http://schemas.microsoft.com/office/drawing/2014/main" id="{DBAC22CE-4FA6-1DF4-715F-A825CE4B90B4}"/>
              </a:ext>
            </a:extLst>
          </p:cNvPr>
          <p:cNvSpPr/>
          <p:nvPr/>
        </p:nvSpPr>
        <p:spPr>
          <a:xfrm>
            <a:off x="10173866" y="1274451"/>
            <a:ext cx="1905185" cy="645775"/>
          </a:xfrm>
          <a:prstGeom prst="rect">
            <a:avLst/>
          </a:prstGeom>
          <a:solidFill>
            <a:srgbClr val="00ABA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400" b="1" dirty="0">
                <a:latin typeface="Montserrat"/>
              </a:rPr>
              <a:t>FIRMWARE PROTECTION</a:t>
            </a:r>
            <a:endParaRPr lang="es-ES" sz="1100" b="1" dirty="0"/>
          </a:p>
        </p:txBody>
      </p:sp>
      <p:sp>
        <p:nvSpPr>
          <p:cNvPr id="18" name="Rectángulo 9">
            <a:extLst>
              <a:ext uri="{FF2B5EF4-FFF2-40B4-BE49-F238E27FC236}">
                <a16:creationId xmlns:a16="http://schemas.microsoft.com/office/drawing/2014/main" id="{F8B4A758-119D-DD82-0C00-7599E16A46C4}"/>
              </a:ext>
            </a:extLst>
          </p:cNvPr>
          <p:cNvSpPr/>
          <p:nvPr/>
        </p:nvSpPr>
        <p:spPr>
          <a:xfrm>
            <a:off x="4137316" y="1274451"/>
            <a:ext cx="1897868" cy="645775"/>
          </a:xfrm>
          <a:prstGeom prst="rect">
            <a:avLst/>
          </a:prstGeom>
          <a:solidFill>
            <a:srgbClr val="00ABA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400" b="1" dirty="0">
                <a:latin typeface="Montserrat"/>
              </a:rPr>
              <a:t>APNT</a:t>
            </a:r>
            <a:endParaRPr lang="es-ES" sz="1100" b="1" dirty="0"/>
          </a:p>
        </p:txBody>
      </p:sp>
      <p:sp>
        <p:nvSpPr>
          <p:cNvPr id="5" name="Rectángulo 9">
            <a:extLst>
              <a:ext uri="{FF2B5EF4-FFF2-40B4-BE49-F238E27FC236}">
                <a16:creationId xmlns:a16="http://schemas.microsoft.com/office/drawing/2014/main" id="{2107BB9B-006F-B4AA-7D4C-7A5F509CAEFB}"/>
              </a:ext>
            </a:extLst>
          </p:cNvPr>
          <p:cNvSpPr/>
          <p:nvPr/>
        </p:nvSpPr>
        <p:spPr>
          <a:xfrm>
            <a:off x="2125133" y="1274451"/>
            <a:ext cx="1897867" cy="645775"/>
          </a:xfrm>
          <a:prstGeom prst="rect">
            <a:avLst/>
          </a:prstGeom>
          <a:solidFill>
            <a:srgbClr val="00ABA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400" b="1" dirty="0">
                <a:latin typeface="Montserrat"/>
              </a:rPr>
              <a:t>JAM CCS</a:t>
            </a:r>
            <a:endParaRPr lang="es-ES" sz="1100" b="1" dirty="0"/>
          </a:p>
        </p:txBody>
      </p:sp>
      <p:pic>
        <p:nvPicPr>
          <p:cNvPr id="8" name="Picture 7" descr="A computer monitor with a screen showing different colored lines&#10;&#10;AI-generated content may be incorrect.">
            <a:extLst>
              <a:ext uri="{FF2B5EF4-FFF2-40B4-BE49-F238E27FC236}">
                <a16:creationId xmlns:a16="http://schemas.microsoft.com/office/drawing/2014/main" id="{77985C4C-D5A3-78EC-2197-9CB32B154A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59666" y="1990370"/>
            <a:ext cx="1828800" cy="1372035"/>
          </a:xfrm>
          <a:prstGeom prst="rect">
            <a:avLst/>
          </a:prstGeom>
        </p:spPr>
      </p:pic>
    </p:spTree>
    <p:extLst>
      <p:ext uri="{BB962C8B-B14F-4D97-AF65-F5344CB8AC3E}">
        <p14:creationId xmlns:p14="http://schemas.microsoft.com/office/powerpoint/2010/main" val="2704866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54BD38F-1B17-CEA2-C992-7233ED6B928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448303" y="260160"/>
            <a:ext cx="2460238" cy="401008"/>
          </a:xfrm>
          <a:prstGeom prst="rect">
            <a:avLst/>
          </a:prstGeom>
        </p:spPr>
      </p:pic>
      <p:sp>
        <p:nvSpPr>
          <p:cNvPr id="7" name="CuadroTexto 6">
            <a:extLst>
              <a:ext uri="{FF2B5EF4-FFF2-40B4-BE49-F238E27FC236}">
                <a16:creationId xmlns:a16="http://schemas.microsoft.com/office/drawing/2014/main" id="{1F912106-13F2-0A08-0AE7-EC7B6612CB77}"/>
              </a:ext>
            </a:extLst>
          </p:cNvPr>
          <p:cNvSpPr txBox="1"/>
          <p:nvPr/>
        </p:nvSpPr>
        <p:spPr>
          <a:xfrm>
            <a:off x="283459" y="260160"/>
            <a:ext cx="5131533" cy="861774"/>
          </a:xfrm>
          <a:prstGeom prst="rect">
            <a:avLst/>
          </a:prstGeom>
          <a:noFill/>
        </p:spPr>
        <p:txBody>
          <a:bodyPr wrap="none" rtlCol="0">
            <a:spAutoFit/>
          </a:bodyPr>
          <a:lstStyle/>
          <a:p>
            <a:r>
              <a:rPr lang="es-ES" sz="5000" b="1" dirty="0">
                <a:solidFill>
                  <a:schemeClr val="bg1"/>
                </a:solidFill>
                <a:latin typeface="+mj-lt"/>
              </a:rPr>
              <a:t>CAPEX </a:t>
            </a:r>
            <a:r>
              <a:rPr lang="es-ES" sz="5000" b="1" dirty="0" err="1">
                <a:solidFill>
                  <a:schemeClr val="bg1"/>
                </a:solidFill>
                <a:latin typeface="+mj-lt"/>
              </a:rPr>
              <a:t>or</a:t>
            </a:r>
            <a:r>
              <a:rPr lang="es-ES" sz="5000" b="1" dirty="0">
                <a:solidFill>
                  <a:schemeClr val="bg1"/>
                </a:solidFill>
                <a:latin typeface="+mj-lt"/>
              </a:rPr>
              <a:t> SaaS</a:t>
            </a:r>
          </a:p>
        </p:txBody>
      </p:sp>
      <p:grpSp>
        <p:nvGrpSpPr>
          <p:cNvPr id="8" name="Group 7">
            <a:extLst>
              <a:ext uri="{FF2B5EF4-FFF2-40B4-BE49-F238E27FC236}">
                <a16:creationId xmlns:a16="http://schemas.microsoft.com/office/drawing/2014/main" id="{7D740C9E-5C00-020F-ED16-72C4DE364336}"/>
              </a:ext>
            </a:extLst>
          </p:cNvPr>
          <p:cNvGrpSpPr/>
          <p:nvPr/>
        </p:nvGrpSpPr>
        <p:grpSpPr>
          <a:xfrm>
            <a:off x="934284" y="1266004"/>
            <a:ext cx="10323432" cy="609844"/>
            <a:chOff x="786180" y="1245908"/>
            <a:chExt cx="10323432" cy="609844"/>
          </a:xfrm>
        </p:grpSpPr>
        <p:grpSp>
          <p:nvGrpSpPr>
            <p:cNvPr id="2" name="object 5">
              <a:extLst>
                <a:ext uri="{FF2B5EF4-FFF2-40B4-BE49-F238E27FC236}">
                  <a16:creationId xmlns:a16="http://schemas.microsoft.com/office/drawing/2014/main" id="{D2999FCD-65C9-8EC9-A39F-18A2B3C423D5}"/>
                </a:ext>
              </a:extLst>
            </p:cNvPr>
            <p:cNvGrpSpPr/>
            <p:nvPr/>
          </p:nvGrpSpPr>
          <p:grpSpPr>
            <a:xfrm>
              <a:off x="5832517" y="1245908"/>
              <a:ext cx="439148" cy="609844"/>
              <a:chOff x="8632589" y="2569818"/>
              <a:chExt cx="741680" cy="1029969"/>
            </a:xfrm>
          </p:grpSpPr>
          <p:sp>
            <p:nvSpPr>
              <p:cNvPr id="3" name="object 6">
                <a:extLst>
                  <a:ext uri="{FF2B5EF4-FFF2-40B4-BE49-F238E27FC236}">
                    <a16:creationId xmlns:a16="http://schemas.microsoft.com/office/drawing/2014/main" id="{5FAB3537-7E40-56C4-8CD9-DAB375679BFF}"/>
                  </a:ext>
                </a:extLst>
              </p:cNvPr>
              <p:cNvSpPr/>
              <p:nvPr/>
            </p:nvSpPr>
            <p:spPr>
              <a:xfrm>
                <a:off x="8632589" y="2788718"/>
                <a:ext cx="473075" cy="538480"/>
              </a:xfrm>
              <a:custGeom>
                <a:avLst/>
                <a:gdLst/>
                <a:ahLst/>
                <a:cxnLst/>
                <a:rect l="l" t="t" r="r" b="b"/>
                <a:pathLst>
                  <a:path w="473075" h="538479">
                    <a:moveTo>
                      <a:pt x="279675" y="538235"/>
                    </a:moveTo>
                    <a:lnTo>
                      <a:pt x="192389" y="538235"/>
                    </a:lnTo>
                    <a:lnTo>
                      <a:pt x="0" y="0"/>
                    </a:lnTo>
                    <a:lnTo>
                      <a:pt x="117858" y="0"/>
                    </a:lnTo>
                    <a:lnTo>
                      <a:pt x="254064" y="398353"/>
                    </a:lnTo>
                    <a:lnTo>
                      <a:pt x="385873" y="0"/>
                    </a:lnTo>
                    <a:lnTo>
                      <a:pt x="472486" y="0"/>
                    </a:lnTo>
                    <a:lnTo>
                      <a:pt x="279675" y="538235"/>
                    </a:lnTo>
                    <a:close/>
                  </a:path>
                </a:pathLst>
              </a:custGeom>
              <a:solidFill>
                <a:srgbClr val="00ABAF"/>
              </a:solidFill>
            </p:spPr>
            <p:txBody>
              <a:bodyPr wrap="square" lIns="0" tIns="0" rIns="0" bIns="0" rtlCol="0"/>
              <a:lstStyle/>
              <a:p>
                <a:endParaRPr/>
              </a:p>
            </p:txBody>
          </p:sp>
          <p:sp>
            <p:nvSpPr>
              <p:cNvPr id="14" name="object 7">
                <a:extLst>
                  <a:ext uri="{FF2B5EF4-FFF2-40B4-BE49-F238E27FC236}">
                    <a16:creationId xmlns:a16="http://schemas.microsoft.com/office/drawing/2014/main" id="{61015F14-FFCF-E997-8B61-4211C6B4C381}"/>
                  </a:ext>
                </a:extLst>
              </p:cNvPr>
              <p:cNvSpPr/>
              <p:nvPr/>
            </p:nvSpPr>
            <p:spPr>
              <a:xfrm>
                <a:off x="8950919" y="3060798"/>
                <a:ext cx="423545" cy="539115"/>
              </a:xfrm>
              <a:custGeom>
                <a:avLst/>
                <a:gdLst/>
                <a:ahLst/>
                <a:cxnLst/>
                <a:rect l="l" t="t" r="r" b="b"/>
                <a:pathLst>
                  <a:path w="423545" h="539114">
                    <a:moveTo>
                      <a:pt x="214801" y="538601"/>
                    </a:moveTo>
                    <a:lnTo>
                      <a:pt x="168310" y="535749"/>
                    </a:lnTo>
                    <a:lnTo>
                      <a:pt x="127547" y="527195"/>
                    </a:lnTo>
                    <a:lnTo>
                      <a:pt x="63201" y="492977"/>
                    </a:lnTo>
                    <a:lnTo>
                      <a:pt x="20945" y="436928"/>
                    </a:lnTo>
                    <a:lnTo>
                      <a:pt x="7810" y="401080"/>
                    </a:lnTo>
                    <a:lnTo>
                      <a:pt x="0" y="360017"/>
                    </a:lnTo>
                    <a:lnTo>
                      <a:pt x="102252" y="350076"/>
                    </a:lnTo>
                    <a:lnTo>
                      <a:pt x="108053" y="374106"/>
                    </a:lnTo>
                    <a:lnTo>
                      <a:pt x="116230" y="394719"/>
                    </a:lnTo>
                    <a:lnTo>
                      <a:pt x="139712" y="425693"/>
                    </a:lnTo>
                    <a:lnTo>
                      <a:pt x="193129" y="448327"/>
                    </a:lnTo>
                    <a:lnTo>
                      <a:pt x="215865" y="449835"/>
                    </a:lnTo>
                    <a:lnTo>
                      <a:pt x="239682" y="448495"/>
                    </a:lnTo>
                    <a:lnTo>
                      <a:pt x="277938" y="437761"/>
                    </a:lnTo>
                    <a:lnTo>
                      <a:pt x="311683" y="405059"/>
                    </a:lnTo>
                    <a:lnTo>
                      <a:pt x="318117" y="378122"/>
                    </a:lnTo>
                    <a:lnTo>
                      <a:pt x="317440" y="369237"/>
                    </a:lnTo>
                    <a:lnTo>
                      <a:pt x="292418" y="334585"/>
                    </a:lnTo>
                    <a:lnTo>
                      <a:pt x="239206" y="315281"/>
                    </a:lnTo>
                    <a:lnTo>
                      <a:pt x="185336" y="301433"/>
                    </a:lnTo>
                    <a:lnTo>
                      <a:pt x="146235" y="290359"/>
                    </a:lnTo>
                    <a:lnTo>
                      <a:pt x="86941" y="264620"/>
                    </a:lnTo>
                    <a:lnTo>
                      <a:pt x="54634" y="237950"/>
                    </a:lnTo>
                    <a:lnTo>
                      <a:pt x="28889" y="197776"/>
                    </a:lnTo>
                    <a:lnTo>
                      <a:pt x="90477" y="25846"/>
                    </a:lnTo>
                    <a:lnTo>
                      <a:pt x="128643" y="10188"/>
                    </a:lnTo>
                    <a:lnTo>
                      <a:pt x="179858" y="1132"/>
                    </a:lnTo>
                    <a:lnTo>
                      <a:pt x="208764" y="0"/>
                    </a:lnTo>
                    <a:lnTo>
                      <a:pt x="254730" y="2685"/>
                    </a:lnTo>
                    <a:lnTo>
                      <a:pt x="294638" y="10741"/>
                    </a:lnTo>
                    <a:lnTo>
                      <a:pt x="356283" y="42962"/>
                    </a:lnTo>
                    <a:lnTo>
                      <a:pt x="394050" y="93115"/>
                    </a:lnTo>
                    <a:lnTo>
                      <a:pt x="408294" y="157638"/>
                    </a:lnTo>
                    <a:lnTo>
                      <a:pt x="303201" y="162257"/>
                    </a:lnTo>
                    <a:lnTo>
                      <a:pt x="298863" y="143610"/>
                    </a:lnTo>
                    <a:lnTo>
                      <a:pt x="292595" y="127778"/>
                    </a:lnTo>
                    <a:lnTo>
                      <a:pt x="261787" y="96874"/>
                    </a:lnTo>
                    <a:lnTo>
                      <a:pt x="207700" y="86987"/>
                    </a:lnTo>
                    <a:lnTo>
                      <a:pt x="186040" y="88163"/>
                    </a:lnTo>
                    <a:lnTo>
                      <a:pt x="135978" y="105807"/>
                    </a:lnTo>
                    <a:lnTo>
                      <a:pt x="119294" y="138114"/>
                    </a:lnTo>
                    <a:lnTo>
                      <a:pt x="120270" y="147013"/>
                    </a:lnTo>
                    <a:lnTo>
                      <a:pt x="148405" y="178146"/>
                    </a:lnTo>
                    <a:lnTo>
                      <a:pt x="196692" y="195542"/>
                    </a:lnTo>
                    <a:lnTo>
                      <a:pt x="267335" y="213638"/>
                    </a:lnTo>
                    <a:lnTo>
                      <a:pt x="298189" y="222927"/>
                    </a:lnTo>
                    <a:lnTo>
                      <a:pt x="344921" y="241964"/>
                    </a:lnTo>
                    <a:lnTo>
                      <a:pt x="377678" y="264864"/>
                    </a:lnTo>
                    <a:lnTo>
                      <a:pt x="402443" y="294868"/>
                    </a:lnTo>
                    <a:lnTo>
                      <a:pt x="418018" y="332366"/>
                    </a:lnTo>
                    <a:lnTo>
                      <a:pt x="423210" y="377765"/>
                    </a:lnTo>
                    <a:lnTo>
                      <a:pt x="421656" y="399777"/>
                    </a:lnTo>
                    <a:lnTo>
                      <a:pt x="409231" y="441673"/>
                    </a:lnTo>
                    <a:lnTo>
                      <a:pt x="384641" y="479832"/>
                    </a:lnTo>
                    <a:lnTo>
                      <a:pt x="349492" y="508858"/>
                    </a:lnTo>
                    <a:lnTo>
                      <a:pt x="303935" y="527912"/>
                    </a:lnTo>
                    <a:lnTo>
                      <a:pt x="247306" y="537413"/>
                    </a:lnTo>
                    <a:lnTo>
                      <a:pt x="214801" y="538601"/>
                    </a:lnTo>
                    <a:close/>
                  </a:path>
                </a:pathLst>
              </a:custGeom>
              <a:solidFill>
                <a:srgbClr val="FFFFFF"/>
              </a:solidFill>
            </p:spPr>
            <p:txBody>
              <a:bodyPr wrap="square" lIns="0" tIns="0" rIns="0" bIns="0" rtlCol="0"/>
              <a:lstStyle/>
              <a:p>
                <a:endParaRPr/>
              </a:p>
            </p:txBody>
          </p:sp>
          <p:sp>
            <p:nvSpPr>
              <p:cNvPr id="16" name="object 8">
                <a:extLst>
                  <a:ext uri="{FF2B5EF4-FFF2-40B4-BE49-F238E27FC236}">
                    <a16:creationId xmlns:a16="http://schemas.microsoft.com/office/drawing/2014/main" id="{83288B3F-F216-2623-9456-3ED1D2992399}"/>
                  </a:ext>
                </a:extLst>
              </p:cNvPr>
              <p:cNvSpPr/>
              <p:nvPr/>
            </p:nvSpPr>
            <p:spPr>
              <a:xfrm>
                <a:off x="8814672" y="2569818"/>
                <a:ext cx="412115" cy="1029969"/>
              </a:xfrm>
              <a:custGeom>
                <a:avLst/>
                <a:gdLst/>
                <a:ahLst/>
                <a:cxnLst/>
                <a:rect l="l" t="t" r="r" b="b"/>
                <a:pathLst>
                  <a:path w="412115" h="1029970">
                    <a:moveTo>
                      <a:pt x="43043" y="1029582"/>
                    </a:moveTo>
                    <a:lnTo>
                      <a:pt x="0" y="1029582"/>
                    </a:lnTo>
                    <a:lnTo>
                      <a:pt x="97592" y="757136"/>
                    </a:lnTo>
                    <a:lnTo>
                      <a:pt x="126320" y="757136"/>
                    </a:lnTo>
                    <a:lnTo>
                      <a:pt x="319075" y="218900"/>
                    </a:lnTo>
                    <a:lnTo>
                      <a:pt x="290403" y="218900"/>
                    </a:lnTo>
                    <a:lnTo>
                      <a:pt x="368813" y="0"/>
                    </a:lnTo>
                    <a:lnTo>
                      <a:pt x="411807" y="130"/>
                    </a:lnTo>
                    <a:lnTo>
                      <a:pt x="43043" y="1029582"/>
                    </a:lnTo>
                    <a:close/>
                  </a:path>
                </a:pathLst>
              </a:custGeom>
              <a:solidFill>
                <a:srgbClr val="00ABAF"/>
              </a:solidFill>
            </p:spPr>
            <p:txBody>
              <a:bodyPr wrap="square" lIns="0" tIns="0" rIns="0" bIns="0" rtlCol="0"/>
              <a:lstStyle/>
              <a:p>
                <a:endParaRPr/>
              </a:p>
            </p:txBody>
          </p:sp>
        </p:grpSp>
        <p:sp>
          <p:nvSpPr>
            <p:cNvPr id="18" name="CuadroTexto 17">
              <a:extLst>
                <a:ext uri="{FF2B5EF4-FFF2-40B4-BE49-F238E27FC236}">
                  <a16:creationId xmlns:a16="http://schemas.microsoft.com/office/drawing/2014/main" id="{421799F8-92D4-F856-EA9E-3D9D167C31A7}"/>
                </a:ext>
              </a:extLst>
            </p:cNvPr>
            <p:cNvSpPr txBox="1"/>
            <p:nvPr/>
          </p:nvSpPr>
          <p:spPr>
            <a:xfrm>
              <a:off x="786180" y="1312303"/>
              <a:ext cx="3025187" cy="477054"/>
            </a:xfrm>
            <a:prstGeom prst="rect">
              <a:avLst/>
            </a:prstGeom>
            <a:noFill/>
          </p:spPr>
          <p:txBody>
            <a:bodyPr wrap="none" rtlCol="0">
              <a:spAutoFit/>
            </a:bodyPr>
            <a:lstStyle/>
            <a:p>
              <a:pPr algn="ctr"/>
              <a:r>
                <a:rPr lang="es-ES" sz="2500" b="1" dirty="0">
                  <a:solidFill>
                    <a:schemeClr val="bg1"/>
                  </a:solidFill>
                  <a:latin typeface="+mj-lt"/>
                </a:rPr>
                <a:t>CAPEX LICENSES</a:t>
              </a:r>
            </a:p>
          </p:txBody>
        </p:sp>
        <p:sp>
          <p:nvSpPr>
            <p:cNvPr id="19" name="CuadroTexto 18">
              <a:extLst>
                <a:ext uri="{FF2B5EF4-FFF2-40B4-BE49-F238E27FC236}">
                  <a16:creationId xmlns:a16="http://schemas.microsoft.com/office/drawing/2014/main" id="{B2461D0A-4985-648E-E4C5-4C1C850A6218}"/>
                </a:ext>
              </a:extLst>
            </p:cNvPr>
            <p:cNvSpPr txBox="1"/>
            <p:nvPr/>
          </p:nvSpPr>
          <p:spPr>
            <a:xfrm>
              <a:off x="8315257" y="1312303"/>
              <a:ext cx="2794355" cy="477054"/>
            </a:xfrm>
            <a:prstGeom prst="rect">
              <a:avLst/>
            </a:prstGeom>
            <a:noFill/>
          </p:spPr>
          <p:txBody>
            <a:bodyPr wrap="none" rtlCol="0">
              <a:spAutoFit/>
            </a:bodyPr>
            <a:lstStyle/>
            <a:p>
              <a:pPr algn="ctr"/>
              <a:r>
                <a:rPr lang="es-ES" sz="2500" b="1" dirty="0">
                  <a:solidFill>
                    <a:schemeClr val="bg1"/>
                  </a:solidFill>
                  <a:latin typeface="+mj-lt"/>
                </a:rPr>
                <a:t>SAAS LICENSES</a:t>
              </a:r>
            </a:p>
          </p:txBody>
        </p:sp>
      </p:grpSp>
      <p:graphicFrame>
        <p:nvGraphicFramePr>
          <p:cNvPr id="21" name="Tabla 20">
            <a:extLst>
              <a:ext uri="{FF2B5EF4-FFF2-40B4-BE49-F238E27FC236}">
                <a16:creationId xmlns:a16="http://schemas.microsoft.com/office/drawing/2014/main" id="{9D4A5AE3-64E1-06DF-480D-177DE9DCEE9B}"/>
              </a:ext>
            </a:extLst>
          </p:cNvPr>
          <p:cNvGraphicFramePr>
            <a:graphicFrameLocks noGrp="1"/>
          </p:cNvGraphicFramePr>
          <p:nvPr>
            <p:extLst>
              <p:ext uri="{D42A27DB-BD31-4B8C-83A1-F6EECF244321}">
                <p14:modId xmlns:p14="http://schemas.microsoft.com/office/powerpoint/2010/main" val="460054995"/>
              </p:ext>
            </p:extLst>
          </p:nvPr>
        </p:nvGraphicFramePr>
        <p:xfrm>
          <a:off x="462000" y="2007604"/>
          <a:ext cx="11268000" cy="4320000"/>
        </p:xfrm>
        <a:graphic>
          <a:graphicData uri="http://schemas.openxmlformats.org/drawingml/2006/table">
            <a:tbl>
              <a:tblPr firstRow="1" bandRow="1">
                <a:tableStyleId>{5C22544A-7EE6-4342-B048-85BDC9FD1C3A}</a:tableStyleId>
              </a:tblPr>
              <a:tblGrid>
                <a:gridCol w="3756000">
                  <a:extLst>
                    <a:ext uri="{9D8B030D-6E8A-4147-A177-3AD203B41FA5}">
                      <a16:colId xmlns:a16="http://schemas.microsoft.com/office/drawing/2014/main" val="2370323227"/>
                    </a:ext>
                  </a:extLst>
                </a:gridCol>
                <a:gridCol w="3756000">
                  <a:extLst>
                    <a:ext uri="{9D8B030D-6E8A-4147-A177-3AD203B41FA5}">
                      <a16:colId xmlns:a16="http://schemas.microsoft.com/office/drawing/2014/main" val="3778696433"/>
                    </a:ext>
                  </a:extLst>
                </a:gridCol>
                <a:gridCol w="3756000">
                  <a:extLst>
                    <a:ext uri="{9D8B030D-6E8A-4147-A177-3AD203B41FA5}">
                      <a16:colId xmlns:a16="http://schemas.microsoft.com/office/drawing/2014/main" val="2290539363"/>
                    </a:ext>
                  </a:extLst>
                </a:gridCol>
              </a:tblGrid>
              <a:tr h="720000">
                <a:tc>
                  <a:txBody>
                    <a:bodyPr/>
                    <a:lstStyle/>
                    <a:p>
                      <a:pPr algn="ctr"/>
                      <a:endParaRPr lang="es-ES" dirty="0"/>
                    </a:p>
                  </a:txBody>
                  <a:tcPr anchor="ctr">
                    <a:lnL w="12700" cmpd="sng">
                      <a:noFill/>
                    </a:lnL>
                    <a:lnR w="12700" cmpd="sng">
                      <a:noFill/>
                    </a:lnR>
                    <a:lnT w="12700" cmpd="sng">
                      <a:noFill/>
                    </a:lnT>
                    <a:lnB w="38100" cap="flat" cmpd="sng" algn="ctr">
                      <a:solidFill>
                        <a:srgbClr val="00ABA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2000" b="0" dirty="0" err="1">
                          <a:solidFill>
                            <a:srgbClr val="00ABAF"/>
                          </a:solidFill>
                          <a:latin typeface="+mj-lt"/>
                        </a:rPr>
                        <a:t>Cost</a:t>
                      </a:r>
                      <a:r>
                        <a:rPr lang="es-ES" sz="2000" b="0" dirty="0">
                          <a:solidFill>
                            <a:srgbClr val="00ABAF"/>
                          </a:solidFill>
                          <a:latin typeface="+mj-lt"/>
                        </a:rPr>
                        <a:t> Per </a:t>
                      </a:r>
                      <a:r>
                        <a:rPr lang="es-ES" sz="2000" b="0" dirty="0" err="1">
                          <a:solidFill>
                            <a:srgbClr val="00ABAF"/>
                          </a:solidFill>
                          <a:latin typeface="+mj-lt"/>
                        </a:rPr>
                        <a:t>Licenses</a:t>
                      </a:r>
                      <a:endParaRPr lang="es-ES" sz="2000" b="0" dirty="0">
                        <a:solidFill>
                          <a:srgbClr val="00ABAF"/>
                        </a:solidFill>
                        <a:latin typeface="+mj-lt"/>
                      </a:endParaRPr>
                    </a:p>
                  </a:txBody>
                  <a:tcPr anchor="ctr">
                    <a:lnL w="12700" cmpd="sng">
                      <a:noFill/>
                    </a:lnL>
                    <a:lnR w="12700" cmpd="sng">
                      <a:noFill/>
                    </a:lnR>
                    <a:lnT w="12700" cmpd="sng">
                      <a:noFill/>
                    </a:lnT>
                    <a:lnB w="38100" cap="flat" cmpd="sng" algn="ctr">
                      <a:solidFill>
                        <a:srgbClr val="00ABA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s-ES" dirty="0"/>
                    </a:p>
                  </a:txBody>
                  <a:tcPr anchor="ctr">
                    <a:lnL w="12700" cmpd="sng">
                      <a:noFill/>
                    </a:lnL>
                    <a:lnR w="12700" cmpd="sng">
                      <a:noFill/>
                    </a:lnR>
                    <a:lnT w="12700" cmpd="sng">
                      <a:noFill/>
                    </a:lnT>
                    <a:lnB w="38100" cap="flat" cmpd="sng" algn="ctr">
                      <a:solidFill>
                        <a:srgbClr val="00AB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1935895"/>
                  </a:ext>
                </a:extLst>
              </a:tr>
              <a:tr h="720000">
                <a:tc>
                  <a:txBody>
                    <a:bodyPr/>
                    <a:lstStyle/>
                    <a:p>
                      <a:pPr algn="ctr"/>
                      <a:endParaRPr lang="es-ES" dirty="0"/>
                    </a:p>
                  </a:txBody>
                  <a:tcPr anchor="ctr">
                    <a:lnL w="12700" cmpd="sng">
                      <a:noFill/>
                    </a:lnL>
                    <a:lnR w="12700" cmpd="sng">
                      <a:noFill/>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2000" b="0" dirty="0" err="1">
                          <a:solidFill>
                            <a:srgbClr val="00ABAF"/>
                          </a:solidFill>
                          <a:latin typeface="+mj-lt"/>
                        </a:rPr>
                        <a:t>Scalability</a:t>
                      </a:r>
                      <a:endParaRPr lang="es-ES" sz="2000" b="0" dirty="0">
                        <a:solidFill>
                          <a:srgbClr val="00ABAF"/>
                        </a:solidFill>
                        <a:latin typeface="+mj-lt"/>
                      </a:endParaRPr>
                    </a:p>
                  </a:txBody>
                  <a:tcPr anchor="ctr">
                    <a:lnL w="12700" cmpd="sng">
                      <a:noFill/>
                    </a:lnL>
                    <a:lnR w="12700" cmpd="sng">
                      <a:noFill/>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s-ES" dirty="0"/>
                    </a:p>
                  </a:txBody>
                  <a:tcPr anchor="ctr">
                    <a:lnL w="12700" cmpd="sng">
                      <a:noFill/>
                    </a:lnL>
                    <a:lnR w="12700" cmpd="sng">
                      <a:noFill/>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5447495"/>
                  </a:ext>
                </a:extLst>
              </a:tr>
              <a:tr h="720000">
                <a:tc>
                  <a:txBody>
                    <a:bodyPr/>
                    <a:lstStyle/>
                    <a:p>
                      <a:pPr algn="ctr"/>
                      <a:r>
                        <a:rPr lang="es-ES" sz="2000" dirty="0" err="1">
                          <a:solidFill>
                            <a:schemeClr val="bg1"/>
                          </a:solidFill>
                          <a:latin typeface="+mj-lt"/>
                        </a:rPr>
                        <a:t>Own</a:t>
                      </a:r>
                      <a:r>
                        <a:rPr lang="es-ES" sz="2000" dirty="0">
                          <a:solidFill>
                            <a:schemeClr val="bg1"/>
                          </a:solidFill>
                          <a:latin typeface="+mj-lt"/>
                        </a:rPr>
                        <a:t> Server + Hardware</a:t>
                      </a:r>
                    </a:p>
                  </a:txBody>
                  <a:tcPr anchor="ctr">
                    <a:lnL w="12700" cmpd="sng">
                      <a:noFill/>
                    </a:lnL>
                    <a:lnR w="12700" cmpd="sng">
                      <a:noFill/>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2000" b="0" dirty="0">
                          <a:solidFill>
                            <a:srgbClr val="00ABAF"/>
                          </a:solidFill>
                          <a:latin typeface="+mj-lt"/>
                        </a:rPr>
                        <a:t>Storage</a:t>
                      </a:r>
                    </a:p>
                  </a:txBody>
                  <a:tcPr anchor="ctr">
                    <a:lnL w="12700" cmpd="sng">
                      <a:noFill/>
                    </a:lnL>
                    <a:lnR w="12700" cmpd="sng">
                      <a:noFill/>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s-ES"/>
                    </a:p>
                  </a:txBody>
                  <a:tcPr anchor="ctr">
                    <a:lnL w="12700" cmpd="sng">
                      <a:noFill/>
                    </a:lnL>
                    <a:lnR w="12700" cmpd="sng">
                      <a:noFill/>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6271653"/>
                  </a:ext>
                </a:extLst>
              </a:tr>
              <a:tr h="720000">
                <a:tc>
                  <a:txBody>
                    <a:bodyPr/>
                    <a:lstStyle/>
                    <a:p>
                      <a:pPr algn="ctr"/>
                      <a:endParaRPr lang="es-ES" dirty="0"/>
                    </a:p>
                  </a:txBody>
                  <a:tcPr anchor="ctr">
                    <a:lnL w="12700" cmpd="sng">
                      <a:noFill/>
                    </a:lnL>
                    <a:lnR w="12700" cmpd="sng">
                      <a:noFill/>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2000" b="0" dirty="0" err="1">
                          <a:solidFill>
                            <a:srgbClr val="00ABAF"/>
                          </a:solidFill>
                          <a:latin typeface="+mj-lt"/>
                        </a:rPr>
                        <a:t>Flexibility</a:t>
                      </a:r>
                      <a:endParaRPr lang="es-ES" sz="2000" b="0" dirty="0">
                        <a:solidFill>
                          <a:srgbClr val="00ABAF"/>
                        </a:solidFill>
                        <a:latin typeface="+mj-lt"/>
                      </a:endParaRPr>
                    </a:p>
                  </a:txBody>
                  <a:tcPr anchor="ctr">
                    <a:lnL w="12700" cmpd="sng">
                      <a:noFill/>
                    </a:lnL>
                    <a:lnR w="12700" cmpd="sng">
                      <a:noFill/>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s-ES"/>
                    </a:p>
                  </a:txBody>
                  <a:tcPr anchor="ctr">
                    <a:lnL w="12700" cmpd="sng">
                      <a:noFill/>
                    </a:lnL>
                    <a:lnR w="12700" cmpd="sng">
                      <a:noFill/>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744690"/>
                  </a:ext>
                </a:extLst>
              </a:tr>
              <a:tr h="720000">
                <a:tc>
                  <a:txBody>
                    <a:bodyPr/>
                    <a:lstStyle/>
                    <a:p>
                      <a:pPr algn="ctr"/>
                      <a:endParaRPr lang="es-ES"/>
                    </a:p>
                  </a:txBody>
                  <a:tcPr anchor="ctr">
                    <a:lnL w="12700" cmpd="sng">
                      <a:noFill/>
                    </a:lnL>
                    <a:lnR w="12700" cmpd="sng">
                      <a:noFill/>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2000" b="0" dirty="0" err="1">
                          <a:solidFill>
                            <a:srgbClr val="00ABAF"/>
                          </a:solidFill>
                          <a:latin typeface="+mj-lt"/>
                        </a:rPr>
                        <a:t>Ubiquity</a:t>
                      </a:r>
                      <a:endParaRPr lang="es-ES" sz="2000" b="0" dirty="0">
                        <a:solidFill>
                          <a:srgbClr val="00ABAF"/>
                        </a:solidFill>
                        <a:latin typeface="+mj-lt"/>
                      </a:endParaRPr>
                    </a:p>
                  </a:txBody>
                  <a:tcPr anchor="ctr">
                    <a:lnL w="12700" cmpd="sng">
                      <a:noFill/>
                    </a:lnL>
                    <a:lnR w="12700" cmpd="sng">
                      <a:noFill/>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s-ES" dirty="0"/>
                    </a:p>
                  </a:txBody>
                  <a:tcPr anchor="ctr">
                    <a:lnL w="12700" cmpd="sng">
                      <a:noFill/>
                    </a:lnL>
                    <a:lnR w="12700" cmpd="sng">
                      <a:noFill/>
                    </a:lnR>
                    <a:lnT w="38100" cap="flat" cmpd="sng" algn="ctr">
                      <a:solidFill>
                        <a:srgbClr val="00ABAF"/>
                      </a:solidFill>
                      <a:prstDash val="solid"/>
                      <a:round/>
                      <a:headEnd type="none" w="med" len="med"/>
                      <a:tailEnd type="none" w="med" len="med"/>
                    </a:lnT>
                    <a:lnB w="38100" cap="flat" cmpd="sng" algn="ctr">
                      <a:solidFill>
                        <a:srgbClr val="00AB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6123660"/>
                  </a:ext>
                </a:extLst>
              </a:tr>
              <a:tr h="720000">
                <a:tc>
                  <a:txBody>
                    <a:bodyPr/>
                    <a:lstStyle/>
                    <a:p>
                      <a:pPr algn="ctr"/>
                      <a:endParaRPr lang="es-ES" dirty="0"/>
                    </a:p>
                  </a:txBody>
                  <a:tcPr anchor="ctr">
                    <a:lnL w="12700" cmpd="sng">
                      <a:noFill/>
                    </a:lnL>
                    <a:lnR w="12700" cmpd="sng">
                      <a:noFill/>
                    </a:lnR>
                    <a:lnT w="38100" cap="flat" cmpd="sng" algn="ctr">
                      <a:solidFill>
                        <a:srgbClr val="00ABAF"/>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s-ES" sz="2000" b="0" dirty="0" err="1">
                          <a:solidFill>
                            <a:srgbClr val="00ABAF"/>
                          </a:solidFill>
                          <a:latin typeface="+mj-lt"/>
                        </a:rPr>
                        <a:t>Restful</a:t>
                      </a:r>
                      <a:r>
                        <a:rPr lang="es-ES" sz="2000" b="0" dirty="0">
                          <a:solidFill>
                            <a:srgbClr val="00ABAF"/>
                          </a:solidFill>
                          <a:latin typeface="+mj-lt"/>
                        </a:rPr>
                        <a:t> API</a:t>
                      </a:r>
                    </a:p>
                  </a:txBody>
                  <a:tcPr anchor="ctr">
                    <a:lnL w="12700" cmpd="sng">
                      <a:noFill/>
                    </a:lnL>
                    <a:lnR w="12700" cmpd="sng">
                      <a:noFill/>
                    </a:lnR>
                    <a:lnT w="38100" cap="flat" cmpd="sng" algn="ctr">
                      <a:solidFill>
                        <a:srgbClr val="00ABAF"/>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s-ES" dirty="0"/>
                    </a:p>
                  </a:txBody>
                  <a:tcPr anchor="ctr">
                    <a:lnL w="12700" cmpd="sng">
                      <a:noFill/>
                    </a:lnL>
                    <a:lnR w="12700" cmpd="sng">
                      <a:noFill/>
                    </a:lnR>
                    <a:lnT w="38100" cap="flat" cmpd="sng" algn="ctr">
                      <a:solidFill>
                        <a:srgbClr val="00ABAF"/>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3957760"/>
                  </a:ext>
                </a:extLst>
              </a:tr>
            </a:tbl>
          </a:graphicData>
        </a:graphic>
      </p:graphicFrame>
      <p:grpSp>
        <p:nvGrpSpPr>
          <p:cNvPr id="34" name="Grupo 33">
            <a:extLst>
              <a:ext uri="{FF2B5EF4-FFF2-40B4-BE49-F238E27FC236}">
                <a16:creationId xmlns:a16="http://schemas.microsoft.com/office/drawing/2014/main" id="{E6C1CD2B-5B15-9273-8C82-A199487C3A1F}"/>
              </a:ext>
            </a:extLst>
          </p:cNvPr>
          <p:cNvGrpSpPr/>
          <p:nvPr/>
        </p:nvGrpSpPr>
        <p:grpSpPr>
          <a:xfrm>
            <a:off x="9458380" y="4963560"/>
            <a:ext cx="599295" cy="584256"/>
            <a:chOff x="9448303" y="5510901"/>
            <a:chExt cx="707299" cy="689550"/>
          </a:xfrm>
        </p:grpSpPr>
        <p:grpSp>
          <p:nvGrpSpPr>
            <p:cNvPr id="24" name="object 22">
              <a:extLst>
                <a:ext uri="{FF2B5EF4-FFF2-40B4-BE49-F238E27FC236}">
                  <a16:creationId xmlns:a16="http://schemas.microsoft.com/office/drawing/2014/main" id="{9CE3CB98-E25A-A4A1-9A6E-64EF03C3F0D2}"/>
                </a:ext>
              </a:extLst>
            </p:cNvPr>
            <p:cNvGrpSpPr/>
            <p:nvPr/>
          </p:nvGrpSpPr>
          <p:grpSpPr>
            <a:xfrm>
              <a:off x="9448303" y="5752739"/>
              <a:ext cx="707299" cy="447712"/>
              <a:chOff x="14007424" y="9048845"/>
              <a:chExt cx="735330" cy="465455"/>
            </a:xfrm>
          </p:grpSpPr>
          <p:pic>
            <p:nvPicPr>
              <p:cNvPr id="25" name="object 23">
                <a:extLst>
                  <a:ext uri="{FF2B5EF4-FFF2-40B4-BE49-F238E27FC236}">
                    <a16:creationId xmlns:a16="http://schemas.microsoft.com/office/drawing/2014/main" id="{560627D1-8179-21E8-C926-C564B4BB3DCE}"/>
                  </a:ext>
                </a:extLst>
              </p:cNvPr>
              <p:cNvPicPr/>
              <p:nvPr/>
            </p:nvPicPr>
            <p:blipFill>
              <a:blip r:embed="rId3" cstate="print"/>
              <a:stretch>
                <a:fillRect/>
              </a:stretch>
            </p:blipFill>
            <p:spPr>
              <a:xfrm>
                <a:off x="14007424" y="9288331"/>
                <a:ext cx="213123" cy="182910"/>
              </a:xfrm>
              <a:prstGeom prst="rect">
                <a:avLst/>
              </a:prstGeom>
            </p:spPr>
          </p:pic>
          <p:pic>
            <p:nvPicPr>
              <p:cNvPr id="26" name="object 24">
                <a:extLst>
                  <a:ext uri="{FF2B5EF4-FFF2-40B4-BE49-F238E27FC236}">
                    <a16:creationId xmlns:a16="http://schemas.microsoft.com/office/drawing/2014/main" id="{99EE9152-6747-2DE4-0061-9F29BECABDB0}"/>
                  </a:ext>
                </a:extLst>
              </p:cNvPr>
              <p:cNvPicPr/>
              <p:nvPr/>
            </p:nvPicPr>
            <p:blipFill>
              <a:blip r:embed="rId4" cstate="print"/>
              <a:stretch>
                <a:fillRect/>
              </a:stretch>
            </p:blipFill>
            <p:spPr>
              <a:xfrm>
                <a:off x="14530575" y="9288331"/>
                <a:ext cx="211558" cy="183693"/>
              </a:xfrm>
              <a:prstGeom prst="rect">
                <a:avLst/>
              </a:prstGeom>
            </p:spPr>
          </p:pic>
          <p:pic>
            <p:nvPicPr>
              <p:cNvPr id="28" name="object 25">
                <a:extLst>
                  <a:ext uri="{FF2B5EF4-FFF2-40B4-BE49-F238E27FC236}">
                    <a16:creationId xmlns:a16="http://schemas.microsoft.com/office/drawing/2014/main" id="{40CA660A-A122-EC0F-71AE-96CE46FE9D0C}"/>
                  </a:ext>
                </a:extLst>
              </p:cNvPr>
              <p:cNvPicPr/>
              <p:nvPr/>
            </p:nvPicPr>
            <p:blipFill>
              <a:blip r:embed="rId5" cstate="print"/>
              <a:stretch>
                <a:fillRect/>
              </a:stretch>
            </p:blipFill>
            <p:spPr>
              <a:xfrm>
                <a:off x="14052384" y="9090673"/>
                <a:ext cx="167379" cy="167444"/>
              </a:xfrm>
              <a:prstGeom prst="rect">
                <a:avLst/>
              </a:prstGeom>
            </p:spPr>
          </p:pic>
          <p:pic>
            <p:nvPicPr>
              <p:cNvPr id="29" name="object 26">
                <a:extLst>
                  <a:ext uri="{FF2B5EF4-FFF2-40B4-BE49-F238E27FC236}">
                    <a16:creationId xmlns:a16="http://schemas.microsoft.com/office/drawing/2014/main" id="{AE368029-D646-AD6B-EB32-453B5029442E}"/>
                  </a:ext>
                </a:extLst>
              </p:cNvPr>
              <p:cNvPicPr/>
              <p:nvPr/>
            </p:nvPicPr>
            <p:blipFill>
              <a:blip r:embed="rId5" cstate="print"/>
              <a:stretch>
                <a:fillRect/>
              </a:stretch>
            </p:blipFill>
            <p:spPr>
              <a:xfrm>
                <a:off x="14531359" y="9090673"/>
                <a:ext cx="167379" cy="167444"/>
              </a:xfrm>
              <a:prstGeom prst="rect">
                <a:avLst/>
              </a:prstGeom>
            </p:spPr>
          </p:pic>
          <p:sp>
            <p:nvSpPr>
              <p:cNvPr id="30" name="object 27">
                <a:extLst>
                  <a:ext uri="{FF2B5EF4-FFF2-40B4-BE49-F238E27FC236}">
                    <a16:creationId xmlns:a16="http://schemas.microsoft.com/office/drawing/2014/main" id="{BB33BCD2-8FEB-072C-63C0-444916FD13FF}"/>
                  </a:ext>
                </a:extLst>
              </p:cNvPr>
              <p:cNvSpPr/>
              <p:nvPr/>
            </p:nvSpPr>
            <p:spPr>
              <a:xfrm>
                <a:off x="14217480" y="9289115"/>
                <a:ext cx="315595" cy="224790"/>
              </a:xfrm>
              <a:custGeom>
                <a:avLst/>
                <a:gdLst/>
                <a:ahLst/>
                <a:cxnLst/>
                <a:rect l="l" t="t" r="r" b="b"/>
                <a:pathLst>
                  <a:path w="315594" h="224790">
                    <a:moveTo>
                      <a:pt x="157331" y="224738"/>
                    </a:moveTo>
                    <a:lnTo>
                      <a:pt x="85419" y="220872"/>
                    </a:lnTo>
                    <a:lnTo>
                      <a:pt x="17032" y="210056"/>
                    </a:lnTo>
                    <a:lnTo>
                      <a:pt x="0" y="185193"/>
                    </a:lnTo>
                    <a:lnTo>
                      <a:pt x="10833" y="96120"/>
                    </a:lnTo>
                    <a:lnTo>
                      <a:pt x="22989" y="57866"/>
                    </a:lnTo>
                    <a:lnTo>
                      <a:pt x="47057" y="27407"/>
                    </a:lnTo>
                    <a:lnTo>
                      <a:pt x="80143" y="7273"/>
                    </a:lnTo>
                    <a:lnTo>
                      <a:pt x="119353" y="0"/>
                    </a:lnTo>
                    <a:lnTo>
                      <a:pt x="196092" y="0"/>
                    </a:lnTo>
                    <a:lnTo>
                      <a:pt x="235704" y="7384"/>
                    </a:lnTo>
                    <a:lnTo>
                      <a:pt x="268917" y="27700"/>
                    </a:lnTo>
                    <a:lnTo>
                      <a:pt x="292831" y="58197"/>
                    </a:lnTo>
                    <a:lnTo>
                      <a:pt x="304546" y="96120"/>
                    </a:lnTo>
                    <a:lnTo>
                      <a:pt x="315443" y="185193"/>
                    </a:lnTo>
                    <a:lnTo>
                      <a:pt x="314624" y="193676"/>
                    </a:lnTo>
                    <a:lnTo>
                      <a:pt x="263907" y="216589"/>
                    </a:lnTo>
                    <a:lnTo>
                      <a:pt x="193623" y="223857"/>
                    </a:lnTo>
                    <a:lnTo>
                      <a:pt x="157331" y="224738"/>
                    </a:lnTo>
                    <a:close/>
                  </a:path>
                </a:pathLst>
              </a:custGeom>
              <a:solidFill>
                <a:srgbClr val="FFFFFF"/>
              </a:solidFill>
            </p:spPr>
            <p:txBody>
              <a:bodyPr wrap="square" lIns="0" tIns="0" rIns="0" bIns="0" rtlCol="0"/>
              <a:lstStyle/>
              <a:p>
                <a:endParaRPr/>
              </a:p>
            </p:txBody>
          </p:sp>
          <p:pic>
            <p:nvPicPr>
              <p:cNvPr id="32" name="object 28">
                <a:extLst>
                  <a:ext uri="{FF2B5EF4-FFF2-40B4-BE49-F238E27FC236}">
                    <a16:creationId xmlns:a16="http://schemas.microsoft.com/office/drawing/2014/main" id="{1FECC201-252D-4E7B-2C64-C80F4A4911C6}"/>
                  </a:ext>
                </a:extLst>
              </p:cNvPr>
              <p:cNvPicPr/>
              <p:nvPr/>
            </p:nvPicPr>
            <p:blipFill>
              <a:blip r:embed="rId6" cstate="print"/>
              <a:stretch>
                <a:fillRect/>
              </a:stretch>
            </p:blipFill>
            <p:spPr>
              <a:xfrm>
                <a:off x="14272491" y="9048845"/>
                <a:ext cx="206140" cy="206140"/>
              </a:xfrm>
              <a:prstGeom prst="rect">
                <a:avLst/>
              </a:prstGeom>
            </p:spPr>
          </p:pic>
        </p:grpSp>
        <p:sp>
          <p:nvSpPr>
            <p:cNvPr id="33" name="object 29">
              <a:extLst>
                <a:ext uri="{FF2B5EF4-FFF2-40B4-BE49-F238E27FC236}">
                  <a16:creationId xmlns:a16="http://schemas.microsoft.com/office/drawing/2014/main" id="{70EED6AF-EC3F-C175-E36B-3034625FDE9F}"/>
                </a:ext>
              </a:extLst>
            </p:cNvPr>
            <p:cNvSpPr/>
            <p:nvPr/>
          </p:nvSpPr>
          <p:spPr>
            <a:xfrm>
              <a:off x="9627363" y="5510901"/>
              <a:ext cx="365256" cy="178963"/>
            </a:xfrm>
            <a:custGeom>
              <a:avLst/>
              <a:gdLst/>
              <a:ahLst/>
              <a:cxnLst/>
              <a:rect l="l" t="t" r="r" b="b"/>
              <a:pathLst>
                <a:path w="379730" h="186054">
                  <a:moveTo>
                    <a:pt x="92988" y="186042"/>
                  </a:moveTo>
                  <a:lnTo>
                    <a:pt x="56876" y="178808"/>
                  </a:lnTo>
                  <a:lnTo>
                    <a:pt x="27309" y="159002"/>
                  </a:lnTo>
                  <a:lnTo>
                    <a:pt x="7335" y="129469"/>
                  </a:lnTo>
                  <a:lnTo>
                    <a:pt x="0" y="93054"/>
                  </a:lnTo>
                  <a:lnTo>
                    <a:pt x="7335" y="56931"/>
                  </a:lnTo>
                  <a:lnTo>
                    <a:pt x="27309" y="27342"/>
                  </a:lnTo>
                  <a:lnTo>
                    <a:pt x="56876" y="7345"/>
                  </a:lnTo>
                  <a:lnTo>
                    <a:pt x="92988" y="0"/>
                  </a:lnTo>
                  <a:lnTo>
                    <a:pt x="118109" y="3476"/>
                  </a:lnTo>
                  <a:lnTo>
                    <a:pt x="140624" y="13279"/>
                  </a:lnTo>
                  <a:lnTo>
                    <a:pt x="159665" y="28465"/>
                  </a:lnTo>
                  <a:lnTo>
                    <a:pt x="174362" y="48093"/>
                  </a:lnTo>
                  <a:lnTo>
                    <a:pt x="335542" y="48093"/>
                  </a:lnTo>
                  <a:lnTo>
                    <a:pt x="337107" y="48876"/>
                  </a:lnTo>
                  <a:lnTo>
                    <a:pt x="338674" y="50377"/>
                  </a:lnTo>
                  <a:lnTo>
                    <a:pt x="355302" y="66690"/>
                  </a:lnTo>
                  <a:lnTo>
                    <a:pt x="61208" y="66690"/>
                  </a:lnTo>
                  <a:lnTo>
                    <a:pt x="50867" y="68736"/>
                  </a:lnTo>
                  <a:lnTo>
                    <a:pt x="42496" y="74342"/>
                  </a:lnTo>
                  <a:lnTo>
                    <a:pt x="36891" y="82713"/>
                  </a:lnTo>
                  <a:lnTo>
                    <a:pt x="34845" y="93054"/>
                  </a:lnTo>
                  <a:lnTo>
                    <a:pt x="36891" y="103357"/>
                  </a:lnTo>
                  <a:lnTo>
                    <a:pt x="42496" y="111708"/>
                  </a:lnTo>
                  <a:lnTo>
                    <a:pt x="50867" y="117307"/>
                  </a:lnTo>
                  <a:lnTo>
                    <a:pt x="61208" y="119351"/>
                  </a:lnTo>
                  <a:lnTo>
                    <a:pt x="237920" y="119351"/>
                  </a:lnTo>
                  <a:lnTo>
                    <a:pt x="221606" y="135665"/>
                  </a:lnTo>
                  <a:lnTo>
                    <a:pt x="220104" y="137231"/>
                  </a:lnTo>
                  <a:lnTo>
                    <a:pt x="218539" y="138014"/>
                  </a:lnTo>
                  <a:lnTo>
                    <a:pt x="174362" y="138014"/>
                  </a:lnTo>
                  <a:lnTo>
                    <a:pt x="159665" y="157604"/>
                  </a:lnTo>
                  <a:lnTo>
                    <a:pt x="140624" y="172771"/>
                  </a:lnTo>
                  <a:lnTo>
                    <a:pt x="118109" y="182566"/>
                  </a:lnTo>
                  <a:lnTo>
                    <a:pt x="92988" y="186042"/>
                  </a:lnTo>
                  <a:close/>
                </a:path>
                <a:path w="379730" h="186054">
                  <a:moveTo>
                    <a:pt x="237920" y="119351"/>
                  </a:moveTo>
                  <a:lnTo>
                    <a:pt x="61208" y="119351"/>
                  </a:lnTo>
                  <a:lnTo>
                    <a:pt x="71549" y="117307"/>
                  </a:lnTo>
                  <a:lnTo>
                    <a:pt x="79920" y="111708"/>
                  </a:lnTo>
                  <a:lnTo>
                    <a:pt x="85525" y="103357"/>
                  </a:lnTo>
                  <a:lnTo>
                    <a:pt x="87571" y="93054"/>
                  </a:lnTo>
                  <a:lnTo>
                    <a:pt x="85525" y="82713"/>
                  </a:lnTo>
                  <a:lnTo>
                    <a:pt x="79920" y="74342"/>
                  </a:lnTo>
                  <a:lnTo>
                    <a:pt x="71549" y="68736"/>
                  </a:lnTo>
                  <a:lnTo>
                    <a:pt x="61208" y="66690"/>
                  </a:lnTo>
                  <a:lnTo>
                    <a:pt x="355302" y="66690"/>
                  </a:lnTo>
                  <a:lnTo>
                    <a:pt x="376652" y="87637"/>
                  </a:lnTo>
                  <a:lnTo>
                    <a:pt x="379719" y="90704"/>
                  </a:lnTo>
                  <a:lnTo>
                    <a:pt x="379719" y="95337"/>
                  </a:lnTo>
                  <a:lnTo>
                    <a:pt x="376652" y="98470"/>
                  </a:lnTo>
                  <a:lnTo>
                    <a:pt x="366352" y="108519"/>
                  </a:lnTo>
                  <a:lnTo>
                    <a:pt x="248752" y="108519"/>
                  </a:lnTo>
                  <a:lnTo>
                    <a:pt x="237920" y="119351"/>
                  </a:lnTo>
                  <a:close/>
                </a:path>
                <a:path w="379730" h="186054">
                  <a:moveTo>
                    <a:pt x="280531" y="135665"/>
                  </a:moveTo>
                  <a:lnTo>
                    <a:pt x="275898" y="135665"/>
                  </a:lnTo>
                  <a:lnTo>
                    <a:pt x="248752" y="108519"/>
                  </a:lnTo>
                  <a:lnTo>
                    <a:pt x="306894" y="108519"/>
                  </a:lnTo>
                  <a:lnTo>
                    <a:pt x="283663" y="132533"/>
                  </a:lnTo>
                  <a:lnTo>
                    <a:pt x="280531" y="135665"/>
                  </a:lnTo>
                  <a:close/>
                </a:path>
                <a:path w="379730" h="186054">
                  <a:moveTo>
                    <a:pt x="338674" y="135665"/>
                  </a:moveTo>
                  <a:lnTo>
                    <a:pt x="334040" y="135665"/>
                  </a:lnTo>
                  <a:lnTo>
                    <a:pt x="306894" y="108519"/>
                  </a:lnTo>
                  <a:lnTo>
                    <a:pt x="366352" y="108519"/>
                  </a:lnTo>
                  <a:lnTo>
                    <a:pt x="341741" y="132533"/>
                  </a:lnTo>
                  <a:lnTo>
                    <a:pt x="338674" y="135665"/>
                  </a:lnTo>
                  <a:close/>
                </a:path>
              </a:pathLst>
            </a:custGeom>
            <a:solidFill>
              <a:srgbClr val="FFFFFF"/>
            </a:solidFill>
          </p:spPr>
          <p:txBody>
            <a:bodyPr wrap="square" lIns="0" tIns="0" rIns="0" bIns="0" rtlCol="0"/>
            <a:lstStyle/>
            <a:p>
              <a:endParaRPr/>
            </a:p>
          </p:txBody>
        </p:sp>
      </p:grpSp>
      <p:sp>
        <p:nvSpPr>
          <p:cNvPr id="35" name="object 21">
            <a:extLst>
              <a:ext uri="{FF2B5EF4-FFF2-40B4-BE49-F238E27FC236}">
                <a16:creationId xmlns:a16="http://schemas.microsoft.com/office/drawing/2014/main" id="{658A9F80-E3DB-4423-27AA-787AB0B738D4}"/>
              </a:ext>
            </a:extLst>
          </p:cNvPr>
          <p:cNvSpPr/>
          <p:nvPr/>
        </p:nvSpPr>
        <p:spPr>
          <a:xfrm>
            <a:off x="2094332" y="4279921"/>
            <a:ext cx="511643" cy="511643"/>
          </a:xfrm>
          <a:custGeom>
            <a:avLst/>
            <a:gdLst/>
            <a:ahLst/>
            <a:cxnLst/>
            <a:rect l="l" t="t" r="r" b="b"/>
            <a:pathLst>
              <a:path w="628650" h="628650">
                <a:moveTo>
                  <a:pt x="314027" y="628054"/>
                </a:moveTo>
                <a:lnTo>
                  <a:pt x="267625" y="624649"/>
                </a:lnTo>
                <a:lnTo>
                  <a:pt x="223336" y="614758"/>
                </a:lnTo>
                <a:lnTo>
                  <a:pt x="181646" y="598866"/>
                </a:lnTo>
                <a:lnTo>
                  <a:pt x="143040" y="577460"/>
                </a:lnTo>
                <a:lnTo>
                  <a:pt x="108006" y="551025"/>
                </a:lnTo>
                <a:lnTo>
                  <a:pt x="77029" y="520047"/>
                </a:lnTo>
                <a:lnTo>
                  <a:pt x="50594" y="485013"/>
                </a:lnTo>
                <a:lnTo>
                  <a:pt x="29188" y="446408"/>
                </a:lnTo>
                <a:lnTo>
                  <a:pt x="13296" y="404718"/>
                </a:lnTo>
                <a:lnTo>
                  <a:pt x="3405" y="360429"/>
                </a:lnTo>
                <a:lnTo>
                  <a:pt x="0" y="314027"/>
                </a:lnTo>
                <a:lnTo>
                  <a:pt x="3405" y="267625"/>
                </a:lnTo>
                <a:lnTo>
                  <a:pt x="13296" y="223336"/>
                </a:lnTo>
                <a:lnTo>
                  <a:pt x="29188" y="181646"/>
                </a:lnTo>
                <a:lnTo>
                  <a:pt x="50594" y="143040"/>
                </a:lnTo>
                <a:lnTo>
                  <a:pt x="77029" y="108006"/>
                </a:lnTo>
                <a:lnTo>
                  <a:pt x="108006" y="77029"/>
                </a:lnTo>
                <a:lnTo>
                  <a:pt x="143040" y="50594"/>
                </a:lnTo>
                <a:lnTo>
                  <a:pt x="181646" y="29188"/>
                </a:lnTo>
                <a:lnTo>
                  <a:pt x="223336" y="13296"/>
                </a:lnTo>
                <a:lnTo>
                  <a:pt x="267625" y="3405"/>
                </a:lnTo>
                <a:lnTo>
                  <a:pt x="314027" y="0"/>
                </a:lnTo>
                <a:lnTo>
                  <a:pt x="360429" y="3405"/>
                </a:lnTo>
                <a:lnTo>
                  <a:pt x="404718" y="13296"/>
                </a:lnTo>
                <a:lnTo>
                  <a:pt x="446408" y="29188"/>
                </a:lnTo>
                <a:lnTo>
                  <a:pt x="485013" y="50594"/>
                </a:lnTo>
                <a:lnTo>
                  <a:pt x="520047" y="77029"/>
                </a:lnTo>
                <a:lnTo>
                  <a:pt x="551025" y="108006"/>
                </a:lnTo>
                <a:lnTo>
                  <a:pt x="577460" y="143040"/>
                </a:lnTo>
                <a:lnTo>
                  <a:pt x="598866" y="181646"/>
                </a:lnTo>
                <a:lnTo>
                  <a:pt x="614758" y="223336"/>
                </a:lnTo>
                <a:lnTo>
                  <a:pt x="624649" y="267625"/>
                </a:lnTo>
                <a:lnTo>
                  <a:pt x="626134" y="287858"/>
                </a:lnTo>
                <a:lnTo>
                  <a:pt x="157013" y="287858"/>
                </a:lnTo>
                <a:lnTo>
                  <a:pt x="146830" y="289912"/>
                </a:lnTo>
                <a:lnTo>
                  <a:pt x="138512" y="295516"/>
                </a:lnTo>
                <a:lnTo>
                  <a:pt x="132902" y="303833"/>
                </a:lnTo>
                <a:lnTo>
                  <a:pt x="130844" y="314027"/>
                </a:lnTo>
                <a:lnTo>
                  <a:pt x="132902" y="324221"/>
                </a:lnTo>
                <a:lnTo>
                  <a:pt x="138512" y="332538"/>
                </a:lnTo>
                <a:lnTo>
                  <a:pt x="146830" y="338142"/>
                </a:lnTo>
                <a:lnTo>
                  <a:pt x="157013" y="340196"/>
                </a:lnTo>
                <a:lnTo>
                  <a:pt x="626134" y="340196"/>
                </a:lnTo>
                <a:lnTo>
                  <a:pt x="624649" y="360429"/>
                </a:lnTo>
                <a:lnTo>
                  <a:pt x="614758" y="404718"/>
                </a:lnTo>
                <a:lnTo>
                  <a:pt x="598866" y="446408"/>
                </a:lnTo>
                <a:lnTo>
                  <a:pt x="577460" y="485013"/>
                </a:lnTo>
                <a:lnTo>
                  <a:pt x="551025" y="520047"/>
                </a:lnTo>
                <a:lnTo>
                  <a:pt x="520047" y="551025"/>
                </a:lnTo>
                <a:lnTo>
                  <a:pt x="485013" y="577460"/>
                </a:lnTo>
                <a:lnTo>
                  <a:pt x="446408" y="598866"/>
                </a:lnTo>
                <a:lnTo>
                  <a:pt x="404718" y="614758"/>
                </a:lnTo>
                <a:lnTo>
                  <a:pt x="360429" y="624649"/>
                </a:lnTo>
                <a:lnTo>
                  <a:pt x="314027" y="628054"/>
                </a:lnTo>
                <a:close/>
              </a:path>
              <a:path w="628650" h="628650">
                <a:moveTo>
                  <a:pt x="626134" y="340196"/>
                </a:moveTo>
                <a:lnTo>
                  <a:pt x="471040" y="340196"/>
                </a:lnTo>
                <a:lnTo>
                  <a:pt x="481223" y="338142"/>
                </a:lnTo>
                <a:lnTo>
                  <a:pt x="489542" y="332538"/>
                </a:lnTo>
                <a:lnTo>
                  <a:pt x="495152" y="324221"/>
                </a:lnTo>
                <a:lnTo>
                  <a:pt x="497209" y="314027"/>
                </a:lnTo>
                <a:lnTo>
                  <a:pt x="495152" y="303833"/>
                </a:lnTo>
                <a:lnTo>
                  <a:pt x="489542" y="295516"/>
                </a:lnTo>
                <a:lnTo>
                  <a:pt x="481223" y="289912"/>
                </a:lnTo>
                <a:lnTo>
                  <a:pt x="471040" y="287858"/>
                </a:lnTo>
                <a:lnTo>
                  <a:pt x="626134" y="287858"/>
                </a:lnTo>
                <a:lnTo>
                  <a:pt x="628054" y="314027"/>
                </a:lnTo>
                <a:lnTo>
                  <a:pt x="626134" y="340196"/>
                </a:lnTo>
                <a:close/>
              </a:path>
            </a:pathLst>
          </a:custGeom>
          <a:solidFill>
            <a:srgbClr val="FFFFFF"/>
          </a:solidFill>
        </p:spPr>
        <p:txBody>
          <a:bodyPr wrap="square" lIns="0" tIns="0" rIns="0" bIns="0" rtlCol="0"/>
          <a:lstStyle/>
          <a:p>
            <a:endParaRPr/>
          </a:p>
        </p:txBody>
      </p:sp>
      <p:sp>
        <p:nvSpPr>
          <p:cNvPr id="36" name="object 20">
            <a:extLst>
              <a:ext uri="{FF2B5EF4-FFF2-40B4-BE49-F238E27FC236}">
                <a16:creationId xmlns:a16="http://schemas.microsoft.com/office/drawing/2014/main" id="{B0087988-D5AE-468E-3800-FFD0338B5E72}"/>
              </a:ext>
            </a:extLst>
          </p:cNvPr>
          <p:cNvSpPr/>
          <p:nvPr/>
        </p:nvSpPr>
        <p:spPr>
          <a:xfrm>
            <a:off x="9500743" y="4245016"/>
            <a:ext cx="511200" cy="511200"/>
          </a:xfrm>
          <a:custGeom>
            <a:avLst/>
            <a:gdLst/>
            <a:ahLst/>
            <a:cxnLst/>
            <a:rect l="l" t="t" r="r" b="b"/>
            <a:pathLst>
              <a:path w="733425" h="733425">
                <a:moveTo>
                  <a:pt x="414152" y="733425"/>
                </a:moveTo>
                <a:lnTo>
                  <a:pt x="322129" y="733425"/>
                </a:lnTo>
                <a:lnTo>
                  <a:pt x="277777" y="724973"/>
                </a:lnTo>
                <a:lnTo>
                  <a:pt x="235435" y="711384"/>
                </a:lnTo>
                <a:lnTo>
                  <a:pt x="195455" y="692969"/>
                </a:lnTo>
                <a:lnTo>
                  <a:pt x="158191" y="670081"/>
                </a:lnTo>
                <a:lnTo>
                  <a:pt x="123992" y="643070"/>
                </a:lnTo>
                <a:lnTo>
                  <a:pt x="93212" y="612290"/>
                </a:lnTo>
                <a:lnTo>
                  <a:pt x="66201" y="578091"/>
                </a:lnTo>
                <a:lnTo>
                  <a:pt x="43313" y="540826"/>
                </a:lnTo>
                <a:lnTo>
                  <a:pt x="24898" y="500847"/>
                </a:lnTo>
                <a:lnTo>
                  <a:pt x="11309" y="458505"/>
                </a:lnTo>
                <a:lnTo>
                  <a:pt x="2898" y="414152"/>
                </a:lnTo>
                <a:lnTo>
                  <a:pt x="0" y="368141"/>
                </a:lnTo>
                <a:lnTo>
                  <a:pt x="2898" y="322129"/>
                </a:lnTo>
                <a:lnTo>
                  <a:pt x="11309" y="277777"/>
                </a:lnTo>
                <a:lnTo>
                  <a:pt x="24898" y="235435"/>
                </a:lnTo>
                <a:lnTo>
                  <a:pt x="43313" y="195455"/>
                </a:lnTo>
                <a:lnTo>
                  <a:pt x="66201" y="158190"/>
                </a:lnTo>
                <a:lnTo>
                  <a:pt x="93212" y="123992"/>
                </a:lnTo>
                <a:lnTo>
                  <a:pt x="123992" y="93211"/>
                </a:lnTo>
                <a:lnTo>
                  <a:pt x="158191" y="66201"/>
                </a:lnTo>
                <a:lnTo>
                  <a:pt x="195455" y="43313"/>
                </a:lnTo>
                <a:lnTo>
                  <a:pt x="235435" y="24898"/>
                </a:lnTo>
                <a:lnTo>
                  <a:pt x="277777" y="11309"/>
                </a:lnTo>
                <a:lnTo>
                  <a:pt x="322129" y="2898"/>
                </a:lnTo>
                <a:lnTo>
                  <a:pt x="368141" y="0"/>
                </a:lnTo>
                <a:lnTo>
                  <a:pt x="414152" y="2898"/>
                </a:lnTo>
                <a:lnTo>
                  <a:pt x="458505" y="11309"/>
                </a:lnTo>
                <a:lnTo>
                  <a:pt x="500847" y="24898"/>
                </a:lnTo>
                <a:lnTo>
                  <a:pt x="540826" y="43313"/>
                </a:lnTo>
                <a:lnTo>
                  <a:pt x="578091" y="66201"/>
                </a:lnTo>
                <a:lnTo>
                  <a:pt x="612290" y="93211"/>
                </a:lnTo>
                <a:lnTo>
                  <a:pt x="643070" y="123992"/>
                </a:lnTo>
                <a:lnTo>
                  <a:pt x="670081" y="158190"/>
                </a:lnTo>
                <a:lnTo>
                  <a:pt x="685981" y="184078"/>
                </a:lnTo>
                <a:lnTo>
                  <a:pt x="368141" y="184078"/>
                </a:lnTo>
                <a:lnTo>
                  <a:pt x="353071" y="186724"/>
                </a:lnTo>
                <a:lnTo>
                  <a:pt x="341452" y="194202"/>
                </a:lnTo>
                <a:lnTo>
                  <a:pt x="333974" y="205821"/>
                </a:lnTo>
                <a:lnTo>
                  <a:pt x="331328" y="220891"/>
                </a:lnTo>
                <a:lnTo>
                  <a:pt x="331328" y="331328"/>
                </a:lnTo>
                <a:lnTo>
                  <a:pt x="220891" y="331328"/>
                </a:lnTo>
                <a:lnTo>
                  <a:pt x="205821" y="333974"/>
                </a:lnTo>
                <a:lnTo>
                  <a:pt x="194202" y="341452"/>
                </a:lnTo>
                <a:lnTo>
                  <a:pt x="186724" y="353071"/>
                </a:lnTo>
                <a:lnTo>
                  <a:pt x="184078" y="368141"/>
                </a:lnTo>
                <a:lnTo>
                  <a:pt x="186724" y="383211"/>
                </a:lnTo>
                <a:lnTo>
                  <a:pt x="194202" y="394830"/>
                </a:lnTo>
                <a:lnTo>
                  <a:pt x="205821" y="402307"/>
                </a:lnTo>
                <a:lnTo>
                  <a:pt x="220891" y="404953"/>
                </a:lnTo>
                <a:lnTo>
                  <a:pt x="331328" y="404953"/>
                </a:lnTo>
                <a:lnTo>
                  <a:pt x="331328" y="515391"/>
                </a:lnTo>
                <a:lnTo>
                  <a:pt x="333974" y="530461"/>
                </a:lnTo>
                <a:lnTo>
                  <a:pt x="341452" y="542080"/>
                </a:lnTo>
                <a:lnTo>
                  <a:pt x="353071" y="549558"/>
                </a:lnTo>
                <a:lnTo>
                  <a:pt x="368141" y="552203"/>
                </a:lnTo>
                <a:lnTo>
                  <a:pt x="685981" y="552203"/>
                </a:lnTo>
                <a:lnTo>
                  <a:pt x="670081" y="578091"/>
                </a:lnTo>
                <a:lnTo>
                  <a:pt x="643070" y="612290"/>
                </a:lnTo>
                <a:lnTo>
                  <a:pt x="612290" y="643070"/>
                </a:lnTo>
                <a:lnTo>
                  <a:pt x="578091" y="670081"/>
                </a:lnTo>
                <a:lnTo>
                  <a:pt x="540826" y="692969"/>
                </a:lnTo>
                <a:lnTo>
                  <a:pt x="500847" y="711384"/>
                </a:lnTo>
                <a:lnTo>
                  <a:pt x="458505" y="724973"/>
                </a:lnTo>
                <a:lnTo>
                  <a:pt x="414152" y="733425"/>
                </a:lnTo>
                <a:close/>
              </a:path>
              <a:path w="733425" h="733425">
                <a:moveTo>
                  <a:pt x="685981" y="552203"/>
                </a:moveTo>
                <a:lnTo>
                  <a:pt x="368141" y="552203"/>
                </a:lnTo>
                <a:lnTo>
                  <a:pt x="383211" y="549558"/>
                </a:lnTo>
                <a:lnTo>
                  <a:pt x="394830" y="542080"/>
                </a:lnTo>
                <a:lnTo>
                  <a:pt x="402308" y="530461"/>
                </a:lnTo>
                <a:lnTo>
                  <a:pt x="404953" y="515391"/>
                </a:lnTo>
                <a:lnTo>
                  <a:pt x="404953" y="404953"/>
                </a:lnTo>
                <a:lnTo>
                  <a:pt x="515391" y="404953"/>
                </a:lnTo>
                <a:lnTo>
                  <a:pt x="530461" y="402307"/>
                </a:lnTo>
                <a:lnTo>
                  <a:pt x="542080" y="394830"/>
                </a:lnTo>
                <a:lnTo>
                  <a:pt x="549558" y="383211"/>
                </a:lnTo>
                <a:lnTo>
                  <a:pt x="552204" y="368141"/>
                </a:lnTo>
                <a:lnTo>
                  <a:pt x="549558" y="353071"/>
                </a:lnTo>
                <a:lnTo>
                  <a:pt x="542080" y="341452"/>
                </a:lnTo>
                <a:lnTo>
                  <a:pt x="530461" y="333974"/>
                </a:lnTo>
                <a:lnTo>
                  <a:pt x="515391" y="331328"/>
                </a:lnTo>
                <a:lnTo>
                  <a:pt x="404953" y="331328"/>
                </a:lnTo>
                <a:lnTo>
                  <a:pt x="404953" y="220891"/>
                </a:lnTo>
                <a:lnTo>
                  <a:pt x="402308" y="205821"/>
                </a:lnTo>
                <a:lnTo>
                  <a:pt x="394830" y="194202"/>
                </a:lnTo>
                <a:lnTo>
                  <a:pt x="383211" y="186724"/>
                </a:lnTo>
                <a:lnTo>
                  <a:pt x="368141" y="184078"/>
                </a:lnTo>
                <a:lnTo>
                  <a:pt x="685981" y="184078"/>
                </a:lnTo>
                <a:lnTo>
                  <a:pt x="692969" y="195455"/>
                </a:lnTo>
                <a:lnTo>
                  <a:pt x="711384" y="235435"/>
                </a:lnTo>
                <a:lnTo>
                  <a:pt x="724973" y="277777"/>
                </a:lnTo>
                <a:lnTo>
                  <a:pt x="733425" y="322129"/>
                </a:lnTo>
                <a:lnTo>
                  <a:pt x="733425" y="414152"/>
                </a:lnTo>
                <a:lnTo>
                  <a:pt x="724973" y="458505"/>
                </a:lnTo>
                <a:lnTo>
                  <a:pt x="711384" y="500847"/>
                </a:lnTo>
                <a:lnTo>
                  <a:pt x="692969" y="540826"/>
                </a:lnTo>
                <a:lnTo>
                  <a:pt x="685981" y="552203"/>
                </a:lnTo>
                <a:close/>
              </a:path>
            </a:pathLst>
          </a:custGeom>
          <a:solidFill>
            <a:srgbClr val="FFFFFF"/>
          </a:solidFill>
        </p:spPr>
        <p:txBody>
          <a:bodyPr wrap="square" lIns="0" tIns="0" rIns="0" bIns="0" rtlCol="0"/>
          <a:lstStyle/>
          <a:p>
            <a:endParaRPr/>
          </a:p>
        </p:txBody>
      </p:sp>
      <p:sp>
        <p:nvSpPr>
          <p:cNvPr id="37" name="object 11">
            <a:extLst>
              <a:ext uri="{FF2B5EF4-FFF2-40B4-BE49-F238E27FC236}">
                <a16:creationId xmlns:a16="http://schemas.microsoft.com/office/drawing/2014/main" id="{9FE2F4ED-887A-7615-5C76-EBE2BEEE075A}"/>
              </a:ext>
            </a:extLst>
          </p:cNvPr>
          <p:cNvSpPr/>
          <p:nvPr/>
        </p:nvSpPr>
        <p:spPr>
          <a:xfrm>
            <a:off x="9522343" y="2821134"/>
            <a:ext cx="468000" cy="504000"/>
          </a:xfrm>
          <a:custGeom>
            <a:avLst/>
            <a:gdLst/>
            <a:ahLst/>
            <a:cxnLst/>
            <a:rect l="l" t="t" r="r" b="b"/>
            <a:pathLst>
              <a:path w="673734" h="720089">
                <a:moveTo>
                  <a:pt x="104495" y="522490"/>
                </a:moveTo>
                <a:lnTo>
                  <a:pt x="58051" y="545706"/>
                </a:lnTo>
                <a:lnTo>
                  <a:pt x="58051" y="661822"/>
                </a:lnTo>
                <a:lnTo>
                  <a:pt x="104495" y="661822"/>
                </a:lnTo>
                <a:lnTo>
                  <a:pt x="104495" y="522490"/>
                </a:lnTo>
                <a:close/>
              </a:path>
              <a:path w="673734" h="720089">
                <a:moveTo>
                  <a:pt x="185775" y="476046"/>
                </a:moveTo>
                <a:lnTo>
                  <a:pt x="116116" y="476046"/>
                </a:lnTo>
                <a:lnTo>
                  <a:pt x="116116" y="661822"/>
                </a:lnTo>
                <a:lnTo>
                  <a:pt x="185775" y="661822"/>
                </a:lnTo>
                <a:lnTo>
                  <a:pt x="185775" y="476046"/>
                </a:lnTo>
                <a:close/>
              </a:path>
              <a:path w="673734" h="720089">
                <a:moveTo>
                  <a:pt x="301891" y="661822"/>
                </a:moveTo>
                <a:lnTo>
                  <a:pt x="300697" y="653834"/>
                </a:lnTo>
                <a:lnTo>
                  <a:pt x="296252" y="644766"/>
                </a:lnTo>
                <a:lnTo>
                  <a:pt x="287223" y="635215"/>
                </a:lnTo>
                <a:lnTo>
                  <a:pt x="272249" y="625754"/>
                </a:lnTo>
                <a:lnTo>
                  <a:pt x="261810" y="646518"/>
                </a:lnTo>
                <a:lnTo>
                  <a:pt x="274269" y="652741"/>
                </a:lnTo>
                <a:lnTo>
                  <a:pt x="278663" y="658647"/>
                </a:lnTo>
                <a:lnTo>
                  <a:pt x="278663" y="661822"/>
                </a:lnTo>
                <a:lnTo>
                  <a:pt x="270332" y="672249"/>
                </a:lnTo>
                <a:lnTo>
                  <a:pt x="245795" y="683666"/>
                </a:lnTo>
                <a:lnTo>
                  <a:pt x="205765" y="692873"/>
                </a:lnTo>
                <a:lnTo>
                  <a:pt x="150939" y="696658"/>
                </a:lnTo>
                <a:lnTo>
                  <a:pt x="96126" y="692873"/>
                </a:lnTo>
                <a:lnTo>
                  <a:pt x="56095" y="683666"/>
                </a:lnTo>
                <a:lnTo>
                  <a:pt x="31559" y="672249"/>
                </a:lnTo>
                <a:lnTo>
                  <a:pt x="23228" y="661822"/>
                </a:lnTo>
                <a:lnTo>
                  <a:pt x="23228" y="658647"/>
                </a:lnTo>
                <a:lnTo>
                  <a:pt x="27622" y="652741"/>
                </a:lnTo>
                <a:lnTo>
                  <a:pt x="40030" y="646518"/>
                </a:lnTo>
                <a:lnTo>
                  <a:pt x="29591" y="625754"/>
                </a:lnTo>
                <a:lnTo>
                  <a:pt x="14643" y="635215"/>
                </a:lnTo>
                <a:lnTo>
                  <a:pt x="5626" y="644766"/>
                </a:lnTo>
                <a:lnTo>
                  <a:pt x="1181" y="653834"/>
                </a:lnTo>
                <a:lnTo>
                  <a:pt x="0" y="661822"/>
                </a:lnTo>
                <a:lnTo>
                  <a:pt x="13042" y="686968"/>
                </a:lnTo>
                <a:lnTo>
                  <a:pt x="47345" y="705142"/>
                </a:lnTo>
                <a:lnTo>
                  <a:pt x="95719" y="716165"/>
                </a:lnTo>
                <a:lnTo>
                  <a:pt x="150939" y="719874"/>
                </a:lnTo>
                <a:lnTo>
                  <a:pt x="206171" y="716165"/>
                </a:lnTo>
                <a:lnTo>
                  <a:pt x="254546" y="705142"/>
                </a:lnTo>
                <a:lnTo>
                  <a:pt x="288848" y="686968"/>
                </a:lnTo>
                <a:lnTo>
                  <a:pt x="301891" y="661822"/>
                </a:lnTo>
                <a:close/>
              </a:path>
              <a:path w="673734" h="720089">
                <a:moveTo>
                  <a:pt x="487667" y="305752"/>
                </a:moveTo>
                <a:lnTo>
                  <a:pt x="448957" y="327037"/>
                </a:lnTo>
                <a:lnTo>
                  <a:pt x="448957" y="331558"/>
                </a:lnTo>
                <a:lnTo>
                  <a:pt x="242468" y="268655"/>
                </a:lnTo>
                <a:lnTo>
                  <a:pt x="243344" y="265607"/>
                </a:lnTo>
                <a:lnTo>
                  <a:pt x="243801" y="262483"/>
                </a:lnTo>
                <a:lnTo>
                  <a:pt x="243827" y="259308"/>
                </a:lnTo>
                <a:lnTo>
                  <a:pt x="241909" y="247853"/>
                </a:lnTo>
                <a:lnTo>
                  <a:pt x="236245" y="237197"/>
                </a:lnTo>
                <a:lnTo>
                  <a:pt x="227037" y="227584"/>
                </a:lnTo>
                <a:lnTo>
                  <a:pt x="214477" y="219265"/>
                </a:lnTo>
                <a:lnTo>
                  <a:pt x="203517" y="239750"/>
                </a:lnTo>
                <a:lnTo>
                  <a:pt x="210769" y="244322"/>
                </a:lnTo>
                <a:lnTo>
                  <a:pt x="216141" y="249224"/>
                </a:lnTo>
                <a:lnTo>
                  <a:pt x="219468" y="254266"/>
                </a:lnTo>
                <a:lnTo>
                  <a:pt x="220611" y="259308"/>
                </a:lnTo>
                <a:lnTo>
                  <a:pt x="215328" y="270306"/>
                </a:lnTo>
                <a:lnTo>
                  <a:pt x="200723" y="280263"/>
                </a:lnTo>
                <a:lnTo>
                  <a:pt x="178650" y="287489"/>
                </a:lnTo>
                <a:lnTo>
                  <a:pt x="150939" y="290271"/>
                </a:lnTo>
                <a:lnTo>
                  <a:pt x="123240" y="287489"/>
                </a:lnTo>
                <a:lnTo>
                  <a:pt x="101155" y="280263"/>
                </a:lnTo>
                <a:lnTo>
                  <a:pt x="86550" y="270306"/>
                </a:lnTo>
                <a:lnTo>
                  <a:pt x="81280" y="259308"/>
                </a:lnTo>
                <a:lnTo>
                  <a:pt x="82423" y="254266"/>
                </a:lnTo>
                <a:lnTo>
                  <a:pt x="85750" y="249224"/>
                </a:lnTo>
                <a:lnTo>
                  <a:pt x="91109" y="244322"/>
                </a:lnTo>
                <a:lnTo>
                  <a:pt x="98374" y="239750"/>
                </a:lnTo>
                <a:lnTo>
                  <a:pt x="87414" y="219265"/>
                </a:lnTo>
                <a:lnTo>
                  <a:pt x="74841" y="227584"/>
                </a:lnTo>
                <a:lnTo>
                  <a:pt x="65646" y="237197"/>
                </a:lnTo>
                <a:lnTo>
                  <a:pt x="59982" y="247853"/>
                </a:lnTo>
                <a:lnTo>
                  <a:pt x="58051" y="259308"/>
                </a:lnTo>
                <a:lnTo>
                  <a:pt x="65125" y="280809"/>
                </a:lnTo>
                <a:lnTo>
                  <a:pt x="84645" y="297980"/>
                </a:lnTo>
                <a:lnTo>
                  <a:pt x="114084" y="309372"/>
                </a:lnTo>
                <a:lnTo>
                  <a:pt x="150939" y="313486"/>
                </a:lnTo>
                <a:lnTo>
                  <a:pt x="161493" y="313601"/>
                </a:lnTo>
                <a:lnTo>
                  <a:pt x="171919" y="312775"/>
                </a:lnTo>
                <a:lnTo>
                  <a:pt x="211848" y="300304"/>
                </a:lnTo>
                <a:lnTo>
                  <a:pt x="229501" y="288950"/>
                </a:lnTo>
                <a:lnTo>
                  <a:pt x="448945" y="355790"/>
                </a:lnTo>
                <a:lnTo>
                  <a:pt x="448945" y="433463"/>
                </a:lnTo>
                <a:lnTo>
                  <a:pt x="487667" y="433463"/>
                </a:lnTo>
                <a:lnTo>
                  <a:pt x="487667" y="305752"/>
                </a:lnTo>
                <a:close/>
              </a:path>
              <a:path w="673734" h="720089">
                <a:moveTo>
                  <a:pt x="566039" y="0"/>
                </a:moveTo>
                <a:lnTo>
                  <a:pt x="502170" y="0"/>
                </a:lnTo>
                <a:lnTo>
                  <a:pt x="502170" y="98920"/>
                </a:lnTo>
                <a:lnTo>
                  <a:pt x="566039" y="98920"/>
                </a:lnTo>
                <a:lnTo>
                  <a:pt x="566039" y="0"/>
                </a:lnTo>
                <a:close/>
              </a:path>
              <a:path w="673734" h="720089">
                <a:moveTo>
                  <a:pt x="568934" y="263182"/>
                </a:moveTo>
                <a:lnTo>
                  <a:pt x="499275" y="263182"/>
                </a:lnTo>
                <a:lnTo>
                  <a:pt x="499275" y="433476"/>
                </a:lnTo>
                <a:lnTo>
                  <a:pt x="568934" y="433476"/>
                </a:lnTo>
                <a:lnTo>
                  <a:pt x="568934" y="263182"/>
                </a:lnTo>
                <a:close/>
              </a:path>
              <a:path w="673734" h="720089">
                <a:moveTo>
                  <a:pt x="615378" y="102831"/>
                </a:moveTo>
                <a:lnTo>
                  <a:pt x="599351" y="73533"/>
                </a:lnTo>
                <a:lnTo>
                  <a:pt x="584974" y="91719"/>
                </a:lnTo>
                <a:lnTo>
                  <a:pt x="588987" y="94373"/>
                </a:lnTo>
                <a:lnTo>
                  <a:pt x="591388" y="98082"/>
                </a:lnTo>
                <a:lnTo>
                  <a:pt x="558126" y="125260"/>
                </a:lnTo>
                <a:lnTo>
                  <a:pt x="534111" y="127711"/>
                </a:lnTo>
                <a:lnTo>
                  <a:pt x="510082" y="125260"/>
                </a:lnTo>
                <a:lnTo>
                  <a:pt x="491794" y="119075"/>
                </a:lnTo>
                <a:lnTo>
                  <a:pt x="480136" y="110998"/>
                </a:lnTo>
                <a:lnTo>
                  <a:pt x="476046" y="102831"/>
                </a:lnTo>
                <a:lnTo>
                  <a:pt x="476846" y="98107"/>
                </a:lnTo>
                <a:lnTo>
                  <a:pt x="479234" y="94424"/>
                </a:lnTo>
                <a:lnTo>
                  <a:pt x="483235" y="91782"/>
                </a:lnTo>
                <a:lnTo>
                  <a:pt x="468858" y="73533"/>
                </a:lnTo>
                <a:lnTo>
                  <a:pt x="452831" y="104482"/>
                </a:lnTo>
                <a:lnTo>
                  <a:pt x="453224" y="107759"/>
                </a:lnTo>
                <a:lnTo>
                  <a:pt x="182880" y="166903"/>
                </a:lnTo>
                <a:lnTo>
                  <a:pt x="182880" y="127711"/>
                </a:lnTo>
                <a:lnTo>
                  <a:pt x="119011" y="127711"/>
                </a:lnTo>
                <a:lnTo>
                  <a:pt x="119011" y="259308"/>
                </a:lnTo>
                <a:lnTo>
                  <a:pt x="182880" y="259308"/>
                </a:lnTo>
                <a:lnTo>
                  <a:pt x="182880" y="190665"/>
                </a:lnTo>
                <a:lnTo>
                  <a:pt x="465150" y="128879"/>
                </a:lnTo>
                <a:lnTo>
                  <a:pt x="506564" y="148691"/>
                </a:lnTo>
                <a:lnTo>
                  <a:pt x="524814" y="151028"/>
                </a:lnTo>
                <a:lnTo>
                  <a:pt x="534111" y="150939"/>
                </a:lnTo>
                <a:lnTo>
                  <a:pt x="566356" y="147281"/>
                </a:lnTo>
                <a:lnTo>
                  <a:pt x="592112" y="137172"/>
                </a:lnTo>
                <a:lnTo>
                  <a:pt x="609193" y="121920"/>
                </a:lnTo>
                <a:lnTo>
                  <a:pt x="615378" y="102831"/>
                </a:lnTo>
                <a:close/>
              </a:path>
              <a:path w="673734" h="720089">
                <a:moveTo>
                  <a:pt x="619252" y="327037"/>
                </a:moveTo>
                <a:lnTo>
                  <a:pt x="580555" y="305752"/>
                </a:lnTo>
                <a:lnTo>
                  <a:pt x="580555" y="433463"/>
                </a:lnTo>
                <a:lnTo>
                  <a:pt x="619252" y="433463"/>
                </a:lnTo>
                <a:lnTo>
                  <a:pt x="619252" y="327037"/>
                </a:lnTo>
                <a:close/>
              </a:path>
              <a:path w="673734" h="720089">
                <a:moveTo>
                  <a:pt x="673442" y="433463"/>
                </a:moveTo>
                <a:lnTo>
                  <a:pt x="672249" y="425653"/>
                </a:lnTo>
                <a:lnTo>
                  <a:pt x="667766" y="416826"/>
                </a:lnTo>
                <a:lnTo>
                  <a:pt x="658660" y="407581"/>
                </a:lnTo>
                <a:lnTo>
                  <a:pt x="643572" y="398500"/>
                </a:lnTo>
                <a:lnTo>
                  <a:pt x="633641" y="419481"/>
                </a:lnTo>
                <a:lnTo>
                  <a:pt x="646734" y="425678"/>
                </a:lnTo>
                <a:lnTo>
                  <a:pt x="650214" y="431190"/>
                </a:lnTo>
                <a:lnTo>
                  <a:pt x="650214" y="433463"/>
                </a:lnTo>
                <a:lnTo>
                  <a:pt x="642200" y="442912"/>
                </a:lnTo>
                <a:lnTo>
                  <a:pt x="619163" y="453047"/>
                </a:lnTo>
                <a:lnTo>
                  <a:pt x="582612" y="461124"/>
                </a:lnTo>
                <a:lnTo>
                  <a:pt x="534111" y="464439"/>
                </a:lnTo>
                <a:lnTo>
                  <a:pt x="485597" y="461124"/>
                </a:lnTo>
                <a:lnTo>
                  <a:pt x="449059" y="453047"/>
                </a:lnTo>
                <a:lnTo>
                  <a:pt x="426021" y="442912"/>
                </a:lnTo>
                <a:lnTo>
                  <a:pt x="417995" y="433463"/>
                </a:lnTo>
                <a:lnTo>
                  <a:pt x="417995" y="431139"/>
                </a:lnTo>
                <a:lnTo>
                  <a:pt x="421474" y="425678"/>
                </a:lnTo>
                <a:lnTo>
                  <a:pt x="434581" y="419531"/>
                </a:lnTo>
                <a:lnTo>
                  <a:pt x="424637" y="398551"/>
                </a:lnTo>
                <a:lnTo>
                  <a:pt x="409562" y="407581"/>
                </a:lnTo>
                <a:lnTo>
                  <a:pt x="400443" y="416814"/>
                </a:lnTo>
                <a:lnTo>
                  <a:pt x="395973" y="425640"/>
                </a:lnTo>
                <a:lnTo>
                  <a:pt x="394779" y="433463"/>
                </a:lnTo>
                <a:lnTo>
                  <a:pt x="395135" y="439000"/>
                </a:lnTo>
                <a:lnTo>
                  <a:pt x="396760" y="444131"/>
                </a:lnTo>
                <a:lnTo>
                  <a:pt x="402539" y="453605"/>
                </a:lnTo>
                <a:lnTo>
                  <a:pt x="406361" y="457403"/>
                </a:lnTo>
                <a:lnTo>
                  <a:pt x="411124" y="460248"/>
                </a:lnTo>
                <a:lnTo>
                  <a:pt x="243827" y="556856"/>
                </a:lnTo>
                <a:lnTo>
                  <a:pt x="243827" y="545706"/>
                </a:lnTo>
                <a:lnTo>
                  <a:pt x="197383" y="522490"/>
                </a:lnTo>
                <a:lnTo>
                  <a:pt x="197383" y="661822"/>
                </a:lnTo>
                <a:lnTo>
                  <a:pt x="243827" y="661822"/>
                </a:lnTo>
                <a:lnTo>
                  <a:pt x="243827" y="584123"/>
                </a:lnTo>
                <a:lnTo>
                  <a:pt x="435876" y="472897"/>
                </a:lnTo>
                <a:lnTo>
                  <a:pt x="459968" y="479679"/>
                </a:lnTo>
                <a:lnTo>
                  <a:pt x="484378" y="484403"/>
                </a:lnTo>
                <a:lnTo>
                  <a:pt x="509079" y="487057"/>
                </a:lnTo>
                <a:lnTo>
                  <a:pt x="534111" y="487654"/>
                </a:lnTo>
                <a:lnTo>
                  <a:pt x="585089" y="484200"/>
                </a:lnTo>
                <a:lnTo>
                  <a:pt x="629729" y="473913"/>
                </a:lnTo>
                <a:lnTo>
                  <a:pt x="661403" y="456958"/>
                </a:lnTo>
                <a:lnTo>
                  <a:pt x="673442" y="433463"/>
                </a:lnTo>
                <a:close/>
              </a:path>
            </a:pathLst>
          </a:custGeom>
          <a:solidFill>
            <a:srgbClr val="FFFFFF"/>
          </a:solidFill>
        </p:spPr>
        <p:txBody>
          <a:bodyPr wrap="square" lIns="0" tIns="0" rIns="0" bIns="0" rtlCol="0"/>
          <a:lstStyle/>
          <a:p>
            <a:endParaRPr/>
          </a:p>
        </p:txBody>
      </p:sp>
      <p:pic>
        <p:nvPicPr>
          <p:cNvPr id="38" name="object 9">
            <a:extLst>
              <a:ext uri="{FF2B5EF4-FFF2-40B4-BE49-F238E27FC236}">
                <a16:creationId xmlns:a16="http://schemas.microsoft.com/office/drawing/2014/main" id="{1529A99F-8D6E-4C39-6D39-F87C41CC9DC5}"/>
              </a:ext>
            </a:extLst>
          </p:cNvPr>
          <p:cNvPicPr/>
          <p:nvPr/>
        </p:nvPicPr>
        <p:blipFill>
          <a:blip r:embed="rId7" cstate="print"/>
          <a:stretch>
            <a:fillRect/>
          </a:stretch>
        </p:blipFill>
        <p:spPr>
          <a:xfrm>
            <a:off x="9500743" y="2079498"/>
            <a:ext cx="511200" cy="511200"/>
          </a:xfrm>
          <a:prstGeom prst="rect">
            <a:avLst/>
          </a:prstGeom>
        </p:spPr>
      </p:pic>
      <p:pic>
        <p:nvPicPr>
          <p:cNvPr id="39" name="object 10">
            <a:extLst>
              <a:ext uri="{FF2B5EF4-FFF2-40B4-BE49-F238E27FC236}">
                <a16:creationId xmlns:a16="http://schemas.microsoft.com/office/drawing/2014/main" id="{DDC2C655-1A82-E8E1-76F1-41EC2F138320}"/>
              </a:ext>
            </a:extLst>
          </p:cNvPr>
          <p:cNvPicPr/>
          <p:nvPr/>
        </p:nvPicPr>
        <p:blipFill>
          <a:blip r:embed="rId8" cstate="print"/>
          <a:stretch>
            <a:fillRect/>
          </a:stretch>
        </p:blipFill>
        <p:spPr>
          <a:xfrm>
            <a:off x="2094553" y="2079498"/>
            <a:ext cx="511200" cy="511200"/>
          </a:xfrm>
          <a:prstGeom prst="rect">
            <a:avLst/>
          </a:prstGeom>
        </p:spPr>
      </p:pic>
      <p:sp>
        <p:nvSpPr>
          <p:cNvPr id="40" name="object 12">
            <a:extLst>
              <a:ext uri="{FF2B5EF4-FFF2-40B4-BE49-F238E27FC236}">
                <a16:creationId xmlns:a16="http://schemas.microsoft.com/office/drawing/2014/main" id="{FF4D35AB-9F00-93B0-42D9-ADC02603D0E1}"/>
              </a:ext>
            </a:extLst>
          </p:cNvPr>
          <p:cNvSpPr/>
          <p:nvPr/>
        </p:nvSpPr>
        <p:spPr>
          <a:xfrm>
            <a:off x="2094553" y="2813071"/>
            <a:ext cx="511200" cy="511200"/>
          </a:xfrm>
          <a:custGeom>
            <a:avLst/>
            <a:gdLst/>
            <a:ahLst/>
            <a:cxnLst/>
            <a:rect l="l" t="t" r="r" b="b"/>
            <a:pathLst>
              <a:path w="796925" h="796925">
                <a:moveTo>
                  <a:pt x="282638" y="411111"/>
                </a:moveTo>
                <a:lnTo>
                  <a:pt x="179857" y="411111"/>
                </a:lnTo>
                <a:lnTo>
                  <a:pt x="179857" y="501040"/>
                </a:lnTo>
                <a:lnTo>
                  <a:pt x="282638" y="501040"/>
                </a:lnTo>
                <a:lnTo>
                  <a:pt x="282638" y="411111"/>
                </a:lnTo>
                <a:close/>
              </a:path>
              <a:path w="796925" h="796925">
                <a:moveTo>
                  <a:pt x="436803" y="334035"/>
                </a:moveTo>
                <a:lnTo>
                  <a:pt x="334035" y="334035"/>
                </a:lnTo>
                <a:lnTo>
                  <a:pt x="334035" y="501040"/>
                </a:lnTo>
                <a:lnTo>
                  <a:pt x="436803" y="501040"/>
                </a:lnTo>
                <a:lnTo>
                  <a:pt x="436803" y="334035"/>
                </a:lnTo>
                <a:close/>
              </a:path>
              <a:path w="796925" h="796925">
                <a:moveTo>
                  <a:pt x="513892" y="475348"/>
                </a:moveTo>
                <a:lnTo>
                  <a:pt x="488200" y="475348"/>
                </a:lnTo>
                <a:lnTo>
                  <a:pt x="488200" y="501040"/>
                </a:lnTo>
                <a:lnTo>
                  <a:pt x="513892" y="501040"/>
                </a:lnTo>
                <a:lnTo>
                  <a:pt x="513892" y="475348"/>
                </a:lnTo>
                <a:close/>
              </a:path>
              <a:path w="796925" h="796925">
                <a:moveTo>
                  <a:pt x="552437" y="475348"/>
                </a:moveTo>
                <a:lnTo>
                  <a:pt x="526745" y="475348"/>
                </a:lnTo>
                <a:lnTo>
                  <a:pt x="526745" y="501040"/>
                </a:lnTo>
                <a:lnTo>
                  <a:pt x="552437" y="501040"/>
                </a:lnTo>
                <a:lnTo>
                  <a:pt x="552437" y="475348"/>
                </a:lnTo>
                <a:close/>
              </a:path>
              <a:path w="796925" h="796925">
                <a:moveTo>
                  <a:pt x="590981" y="475348"/>
                </a:moveTo>
                <a:lnTo>
                  <a:pt x="565277" y="475348"/>
                </a:lnTo>
                <a:lnTo>
                  <a:pt x="565277" y="501040"/>
                </a:lnTo>
                <a:lnTo>
                  <a:pt x="590981" y="501040"/>
                </a:lnTo>
                <a:lnTo>
                  <a:pt x="590981" y="475348"/>
                </a:lnTo>
                <a:close/>
              </a:path>
              <a:path w="796925" h="796925">
                <a:moveTo>
                  <a:pt x="629513" y="526745"/>
                </a:moveTo>
                <a:lnTo>
                  <a:pt x="141325" y="526745"/>
                </a:lnTo>
                <a:lnTo>
                  <a:pt x="141325" y="552437"/>
                </a:lnTo>
                <a:lnTo>
                  <a:pt x="629513" y="552437"/>
                </a:lnTo>
                <a:lnTo>
                  <a:pt x="629513" y="526745"/>
                </a:lnTo>
                <a:close/>
              </a:path>
              <a:path w="796925" h="796925">
                <a:moveTo>
                  <a:pt x="629513" y="269798"/>
                </a:moveTo>
                <a:lnTo>
                  <a:pt x="539584" y="167017"/>
                </a:lnTo>
                <a:lnTo>
                  <a:pt x="449656" y="269798"/>
                </a:lnTo>
                <a:lnTo>
                  <a:pt x="488200" y="269798"/>
                </a:lnTo>
                <a:lnTo>
                  <a:pt x="488200" y="449656"/>
                </a:lnTo>
                <a:lnTo>
                  <a:pt x="590981" y="449656"/>
                </a:lnTo>
                <a:lnTo>
                  <a:pt x="590981" y="269798"/>
                </a:lnTo>
                <a:lnTo>
                  <a:pt x="629513" y="269798"/>
                </a:lnTo>
                <a:close/>
              </a:path>
              <a:path w="796925" h="796925">
                <a:moveTo>
                  <a:pt x="796493" y="403644"/>
                </a:moveTo>
                <a:lnTo>
                  <a:pt x="794931" y="362534"/>
                </a:lnTo>
                <a:lnTo>
                  <a:pt x="789139" y="321818"/>
                </a:lnTo>
                <a:lnTo>
                  <a:pt x="779170" y="281914"/>
                </a:lnTo>
                <a:lnTo>
                  <a:pt x="765149" y="243243"/>
                </a:lnTo>
                <a:lnTo>
                  <a:pt x="747204" y="206222"/>
                </a:lnTo>
                <a:lnTo>
                  <a:pt x="725538" y="171259"/>
                </a:lnTo>
                <a:lnTo>
                  <a:pt x="700392" y="138722"/>
                </a:lnTo>
                <a:lnTo>
                  <a:pt x="672007" y="108940"/>
                </a:lnTo>
                <a:lnTo>
                  <a:pt x="640689" y="82245"/>
                </a:lnTo>
                <a:lnTo>
                  <a:pt x="606818" y="58928"/>
                </a:lnTo>
                <a:lnTo>
                  <a:pt x="570712" y="39243"/>
                </a:lnTo>
                <a:lnTo>
                  <a:pt x="532752" y="23368"/>
                </a:lnTo>
                <a:lnTo>
                  <a:pt x="493356" y="11506"/>
                </a:lnTo>
                <a:lnTo>
                  <a:pt x="452958" y="3759"/>
                </a:lnTo>
                <a:lnTo>
                  <a:pt x="411988" y="228"/>
                </a:lnTo>
                <a:lnTo>
                  <a:pt x="398272" y="0"/>
                </a:lnTo>
                <a:lnTo>
                  <a:pt x="383070" y="215"/>
                </a:lnTo>
                <a:lnTo>
                  <a:pt x="322694" y="7175"/>
                </a:lnTo>
                <a:lnTo>
                  <a:pt x="278498" y="18376"/>
                </a:lnTo>
                <a:lnTo>
                  <a:pt x="235877" y="34569"/>
                </a:lnTo>
                <a:lnTo>
                  <a:pt x="195376" y="55511"/>
                </a:lnTo>
                <a:lnTo>
                  <a:pt x="157530" y="80949"/>
                </a:lnTo>
                <a:lnTo>
                  <a:pt x="122847" y="110553"/>
                </a:lnTo>
                <a:lnTo>
                  <a:pt x="91782" y="143916"/>
                </a:lnTo>
                <a:lnTo>
                  <a:pt x="64719" y="180619"/>
                </a:lnTo>
                <a:lnTo>
                  <a:pt x="42037" y="220167"/>
                </a:lnTo>
                <a:lnTo>
                  <a:pt x="24015" y="262051"/>
                </a:lnTo>
                <a:lnTo>
                  <a:pt x="10896" y="305714"/>
                </a:lnTo>
                <a:lnTo>
                  <a:pt x="2857" y="350596"/>
                </a:lnTo>
                <a:lnTo>
                  <a:pt x="0" y="396100"/>
                </a:lnTo>
                <a:lnTo>
                  <a:pt x="533" y="418896"/>
                </a:lnTo>
                <a:lnTo>
                  <a:pt x="5499" y="464223"/>
                </a:lnTo>
                <a:lnTo>
                  <a:pt x="15608" y="508685"/>
                </a:lnTo>
                <a:lnTo>
                  <a:pt x="30734" y="551700"/>
                </a:lnTo>
                <a:lnTo>
                  <a:pt x="50673" y="592696"/>
                </a:lnTo>
                <a:lnTo>
                  <a:pt x="75171" y="631151"/>
                </a:lnTo>
                <a:lnTo>
                  <a:pt x="103898" y="666559"/>
                </a:lnTo>
                <a:lnTo>
                  <a:pt x="136486" y="698449"/>
                </a:lnTo>
                <a:lnTo>
                  <a:pt x="172504" y="726401"/>
                </a:lnTo>
                <a:lnTo>
                  <a:pt x="211493" y="750062"/>
                </a:lnTo>
                <a:lnTo>
                  <a:pt x="252907" y="769112"/>
                </a:lnTo>
                <a:lnTo>
                  <a:pt x="296240" y="783297"/>
                </a:lnTo>
                <a:lnTo>
                  <a:pt x="340906" y="792441"/>
                </a:lnTo>
                <a:lnTo>
                  <a:pt x="386334" y="796429"/>
                </a:lnTo>
                <a:lnTo>
                  <a:pt x="409143" y="796455"/>
                </a:lnTo>
                <a:lnTo>
                  <a:pt x="431914" y="795185"/>
                </a:lnTo>
                <a:lnTo>
                  <a:pt x="477050" y="788746"/>
                </a:lnTo>
                <a:lnTo>
                  <a:pt x="521157" y="777201"/>
                </a:lnTo>
                <a:lnTo>
                  <a:pt x="563651" y="760679"/>
                </a:lnTo>
                <a:lnTo>
                  <a:pt x="584555" y="720966"/>
                </a:lnTo>
                <a:lnTo>
                  <a:pt x="571271" y="728395"/>
                </a:lnTo>
                <a:lnTo>
                  <a:pt x="557657" y="735203"/>
                </a:lnTo>
                <a:lnTo>
                  <a:pt x="515315" y="752233"/>
                </a:lnTo>
                <a:lnTo>
                  <a:pt x="471208" y="763981"/>
                </a:lnTo>
                <a:lnTo>
                  <a:pt x="426008" y="770267"/>
                </a:lnTo>
                <a:lnTo>
                  <a:pt x="403199" y="771321"/>
                </a:lnTo>
                <a:lnTo>
                  <a:pt x="380377" y="770991"/>
                </a:lnTo>
                <a:lnTo>
                  <a:pt x="335000" y="766152"/>
                </a:lnTo>
                <a:lnTo>
                  <a:pt x="290550" y="755802"/>
                </a:lnTo>
                <a:lnTo>
                  <a:pt x="247688" y="740117"/>
                </a:lnTo>
                <a:lnTo>
                  <a:pt x="207060" y="719328"/>
                </a:lnTo>
                <a:lnTo>
                  <a:pt x="169265" y="693737"/>
                </a:lnTo>
                <a:lnTo>
                  <a:pt x="134886" y="663740"/>
                </a:lnTo>
                <a:lnTo>
                  <a:pt x="104406" y="629767"/>
                </a:lnTo>
                <a:lnTo>
                  <a:pt x="78308" y="592328"/>
                </a:lnTo>
                <a:lnTo>
                  <a:pt x="56959" y="551992"/>
                </a:lnTo>
                <a:lnTo>
                  <a:pt x="40690" y="509346"/>
                </a:lnTo>
                <a:lnTo>
                  <a:pt x="29743" y="465048"/>
                </a:lnTo>
                <a:lnTo>
                  <a:pt x="24282" y="419735"/>
                </a:lnTo>
                <a:lnTo>
                  <a:pt x="23634" y="396913"/>
                </a:lnTo>
                <a:lnTo>
                  <a:pt x="24371" y="374091"/>
                </a:lnTo>
                <a:lnTo>
                  <a:pt x="30035" y="328803"/>
                </a:lnTo>
                <a:lnTo>
                  <a:pt x="41173" y="284556"/>
                </a:lnTo>
                <a:lnTo>
                  <a:pt x="57632" y="241985"/>
                </a:lnTo>
                <a:lnTo>
                  <a:pt x="79159" y="201739"/>
                </a:lnTo>
                <a:lnTo>
                  <a:pt x="105422" y="164414"/>
                </a:lnTo>
                <a:lnTo>
                  <a:pt x="136042" y="130568"/>
                </a:lnTo>
                <a:lnTo>
                  <a:pt x="170561" y="100711"/>
                </a:lnTo>
                <a:lnTo>
                  <a:pt x="208457" y="75285"/>
                </a:lnTo>
                <a:lnTo>
                  <a:pt x="249174" y="54673"/>
                </a:lnTo>
                <a:lnTo>
                  <a:pt x="292100" y="39179"/>
                </a:lnTo>
                <a:lnTo>
                  <a:pt x="336600" y="29032"/>
                </a:lnTo>
                <a:lnTo>
                  <a:pt x="382003" y="24384"/>
                </a:lnTo>
                <a:lnTo>
                  <a:pt x="404825" y="24142"/>
                </a:lnTo>
                <a:lnTo>
                  <a:pt x="427621" y="25311"/>
                </a:lnTo>
                <a:lnTo>
                  <a:pt x="472808" y="31788"/>
                </a:lnTo>
                <a:lnTo>
                  <a:pt x="516851" y="43726"/>
                </a:lnTo>
                <a:lnTo>
                  <a:pt x="559117" y="60934"/>
                </a:lnTo>
                <a:lnTo>
                  <a:pt x="598970" y="83185"/>
                </a:lnTo>
                <a:lnTo>
                  <a:pt x="635812" y="110121"/>
                </a:lnTo>
                <a:lnTo>
                  <a:pt x="669099" y="141338"/>
                </a:lnTo>
                <a:lnTo>
                  <a:pt x="698322" y="176390"/>
                </a:lnTo>
                <a:lnTo>
                  <a:pt x="723061" y="214744"/>
                </a:lnTo>
                <a:lnTo>
                  <a:pt x="742937" y="255828"/>
                </a:lnTo>
                <a:lnTo>
                  <a:pt x="757656" y="299021"/>
                </a:lnTo>
                <a:lnTo>
                  <a:pt x="767003" y="343700"/>
                </a:lnTo>
                <a:lnTo>
                  <a:pt x="770839" y="389178"/>
                </a:lnTo>
                <a:lnTo>
                  <a:pt x="770661" y="412000"/>
                </a:lnTo>
                <a:lnTo>
                  <a:pt x="766127" y="457415"/>
                </a:lnTo>
                <a:lnTo>
                  <a:pt x="756107" y="501942"/>
                </a:lnTo>
                <a:lnTo>
                  <a:pt x="740714" y="544906"/>
                </a:lnTo>
                <a:lnTo>
                  <a:pt x="720217" y="585685"/>
                </a:lnTo>
                <a:lnTo>
                  <a:pt x="653643" y="579412"/>
                </a:lnTo>
                <a:lnTo>
                  <a:pt x="635368" y="713460"/>
                </a:lnTo>
                <a:lnTo>
                  <a:pt x="763841" y="671169"/>
                </a:lnTo>
                <a:lnTo>
                  <a:pt x="719175" y="633996"/>
                </a:lnTo>
                <a:lnTo>
                  <a:pt x="727113" y="622808"/>
                </a:lnTo>
                <a:lnTo>
                  <a:pt x="748538" y="587692"/>
                </a:lnTo>
                <a:lnTo>
                  <a:pt x="766216" y="550557"/>
                </a:lnTo>
                <a:lnTo>
                  <a:pt x="779970" y="511784"/>
                </a:lnTo>
                <a:lnTo>
                  <a:pt x="789660" y="471805"/>
                </a:lnTo>
                <a:lnTo>
                  <a:pt x="795172" y="431050"/>
                </a:lnTo>
                <a:lnTo>
                  <a:pt x="796061" y="417347"/>
                </a:lnTo>
                <a:lnTo>
                  <a:pt x="796493" y="403644"/>
                </a:lnTo>
                <a:close/>
              </a:path>
            </a:pathLst>
          </a:custGeom>
          <a:solidFill>
            <a:srgbClr val="FFFFFF"/>
          </a:solidFill>
        </p:spPr>
        <p:txBody>
          <a:bodyPr wrap="square" lIns="0" tIns="0" rIns="0" bIns="0" rtlCol="0"/>
          <a:lstStyle/>
          <a:p>
            <a:endParaRPr/>
          </a:p>
        </p:txBody>
      </p:sp>
      <p:grpSp>
        <p:nvGrpSpPr>
          <p:cNvPr id="45" name="Grupo 44">
            <a:extLst>
              <a:ext uri="{FF2B5EF4-FFF2-40B4-BE49-F238E27FC236}">
                <a16:creationId xmlns:a16="http://schemas.microsoft.com/office/drawing/2014/main" id="{AA2DC2FC-0FE6-DFB8-BC64-4EC99AC72EE9}"/>
              </a:ext>
            </a:extLst>
          </p:cNvPr>
          <p:cNvGrpSpPr/>
          <p:nvPr/>
        </p:nvGrpSpPr>
        <p:grpSpPr>
          <a:xfrm>
            <a:off x="2036926" y="4903951"/>
            <a:ext cx="626455" cy="616426"/>
            <a:chOff x="2820035" y="8703898"/>
            <a:chExt cx="822960" cy="809785"/>
          </a:xfrm>
        </p:grpSpPr>
        <p:sp>
          <p:nvSpPr>
            <p:cNvPr id="41" name="object 32">
              <a:extLst>
                <a:ext uri="{FF2B5EF4-FFF2-40B4-BE49-F238E27FC236}">
                  <a16:creationId xmlns:a16="http://schemas.microsoft.com/office/drawing/2014/main" id="{5EE4D62F-7FE9-AD59-A124-9EAD1109B021}"/>
                </a:ext>
              </a:extLst>
            </p:cNvPr>
            <p:cNvSpPr/>
            <p:nvPr/>
          </p:nvSpPr>
          <p:spPr>
            <a:xfrm>
              <a:off x="2820035" y="8923133"/>
              <a:ext cx="822960" cy="590550"/>
            </a:xfrm>
            <a:custGeom>
              <a:avLst/>
              <a:gdLst/>
              <a:ahLst/>
              <a:cxnLst/>
              <a:rect l="l" t="t" r="r" b="b"/>
              <a:pathLst>
                <a:path w="822960" h="590550">
                  <a:moveTo>
                    <a:pt x="704811" y="74955"/>
                  </a:moveTo>
                  <a:lnTo>
                    <a:pt x="697280" y="67424"/>
                  </a:lnTo>
                  <a:lnTo>
                    <a:pt x="671131" y="67424"/>
                  </a:lnTo>
                  <a:lnTo>
                    <a:pt x="671131" y="101180"/>
                  </a:lnTo>
                  <a:lnTo>
                    <a:pt x="671131" y="370967"/>
                  </a:lnTo>
                  <a:lnTo>
                    <a:pt x="151066" y="370967"/>
                  </a:lnTo>
                  <a:lnTo>
                    <a:pt x="151066" y="101180"/>
                  </a:lnTo>
                  <a:lnTo>
                    <a:pt x="671131" y="101180"/>
                  </a:lnTo>
                  <a:lnTo>
                    <a:pt x="671131" y="67424"/>
                  </a:lnTo>
                  <a:lnTo>
                    <a:pt x="124917" y="67424"/>
                  </a:lnTo>
                  <a:lnTo>
                    <a:pt x="117398" y="74955"/>
                  </a:lnTo>
                  <a:lnTo>
                    <a:pt x="117398" y="397116"/>
                  </a:lnTo>
                  <a:lnTo>
                    <a:pt x="124917" y="404710"/>
                  </a:lnTo>
                  <a:lnTo>
                    <a:pt x="697280" y="404710"/>
                  </a:lnTo>
                  <a:lnTo>
                    <a:pt x="704811" y="397116"/>
                  </a:lnTo>
                  <a:lnTo>
                    <a:pt x="704811" y="370967"/>
                  </a:lnTo>
                  <a:lnTo>
                    <a:pt x="704811" y="101180"/>
                  </a:lnTo>
                  <a:lnTo>
                    <a:pt x="704811" y="74955"/>
                  </a:lnTo>
                  <a:close/>
                </a:path>
                <a:path w="822960" h="590550">
                  <a:moveTo>
                    <a:pt x="822858" y="438175"/>
                  </a:moveTo>
                  <a:lnTo>
                    <a:pt x="815263" y="430644"/>
                  </a:lnTo>
                  <a:lnTo>
                    <a:pt x="789190" y="430644"/>
                  </a:lnTo>
                  <a:lnTo>
                    <a:pt x="789190" y="464400"/>
                  </a:lnTo>
                  <a:lnTo>
                    <a:pt x="789190" y="497852"/>
                  </a:lnTo>
                  <a:lnTo>
                    <a:pt x="595528" y="556450"/>
                  </a:lnTo>
                  <a:lnTo>
                    <a:pt x="226682" y="556450"/>
                  </a:lnTo>
                  <a:lnTo>
                    <a:pt x="33502" y="497852"/>
                  </a:lnTo>
                  <a:lnTo>
                    <a:pt x="33743" y="497852"/>
                  </a:lnTo>
                  <a:lnTo>
                    <a:pt x="33743" y="464400"/>
                  </a:lnTo>
                  <a:lnTo>
                    <a:pt x="68668" y="464400"/>
                  </a:lnTo>
                  <a:lnTo>
                    <a:pt x="281838" y="464400"/>
                  </a:lnTo>
                  <a:lnTo>
                    <a:pt x="281838" y="508012"/>
                  </a:lnTo>
                  <a:lnTo>
                    <a:pt x="289356" y="515531"/>
                  </a:lnTo>
                  <a:lnTo>
                    <a:pt x="533501" y="515531"/>
                  </a:lnTo>
                  <a:lnTo>
                    <a:pt x="541032" y="508012"/>
                  </a:lnTo>
                  <a:lnTo>
                    <a:pt x="541032" y="481787"/>
                  </a:lnTo>
                  <a:lnTo>
                    <a:pt x="541032" y="464400"/>
                  </a:lnTo>
                  <a:lnTo>
                    <a:pt x="764717" y="464400"/>
                  </a:lnTo>
                  <a:lnTo>
                    <a:pt x="789190" y="464400"/>
                  </a:lnTo>
                  <a:lnTo>
                    <a:pt x="789190" y="430644"/>
                  </a:lnTo>
                  <a:lnTo>
                    <a:pt x="772236" y="430644"/>
                  </a:lnTo>
                  <a:lnTo>
                    <a:pt x="772236" y="48945"/>
                  </a:lnTo>
                  <a:lnTo>
                    <a:pt x="769137" y="33680"/>
                  </a:lnTo>
                  <a:lnTo>
                    <a:pt x="768362" y="29895"/>
                  </a:lnTo>
                  <a:lnTo>
                    <a:pt x="757809" y="14338"/>
                  </a:lnTo>
                  <a:lnTo>
                    <a:pt x="742162" y="3848"/>
                  </a:lnTo>
                  <a:lnTo>
                    <a:pt x="738555" y="3124"/>
                  </a:lnTo>
                  <a:lnTo>
                    <a:pt x="738555" y="40398"/>
                  </a:lnTo>
                  <a:lnTo>
                    <a:pt x="738555" y="430644"/>
                  </a:lnTo>
                  <a:lnTo>
                    <a:pt x="514870" y="430644"/>
                  </a:lnTo>
                  <a:lnTo>
                    <a:pt x="507352" y="430644"/>
                  </a:lnTo>
                  <a:lnTo>
                    <a:pt x="507352" y="464400"/>
                  </a:lnTo>
                  <a:lnTo>
                    <a:pt x="507352" y="481787"/>
                  </a:lnTo>
                  <a:lnTo>
                    <a:pt x="315582" y="481787"/>
                  </a:lnTo>
                  <a:lnTo>
                    <a:pt x="315582" y="464400"/>
                  </a:lnTo>
                  <a:lnTo>
                    <a:pt x="507352" y="464400"/>
                  </a:lnTo>
                  <a:lnTo>
                    <a:pt x="507352" y="430644"/>
                  </a:lnTo>
                  <a:lnTo>
                    <a:pt x="307987" y="430644"/>
                  </a:lnTo>
                  <a:lnTo>
                    <a:pt x="80873" y="430644"/>
                  </a:lnTo>
                  <a:lnTo>
                    <a:pt x="80873" y="40398"/>
                  </a:lnTo>
                  <a:lnTo>
                    <a:pt x="87731" y="33680"/>
                  </a:lnTo>
                  <a:lnTo>
                    <a:pt x="731697" y="33680"/>
                  </a:lnTo>
                  <a:lnTo>
                    <a:pt x="738555" y="40398"/>
                  </a:lnTo>
                  <a:lnTo>
                    <a:pt x="738555" y="3124"/>
                  </a:lnTo>
                  <a:lnTo>
                    <a:pt x="722998" y="0"/>
                  </a:lnTo>
                  <a:lnTo>
                    <a:pt x="96431" y="0"/>
                  </a:lnTo>
                  <a:lnTo>
                    <a:pt x="77266" y="3848"/>
                  </a:lnTo>
                  <a:lnTo>
                    <a:pt x="61620" y="14338"/>
                  </a:lnTo>
                  <a:lnTo>
                    <a:pt x="51066" y="29895"/>
                  </a:lnTo>
                  <a:lnTo>
                    <a:pt x="47193" y="48945"/>
                  </a:lnTo>
                  <a:lnTo>
                    <a:pt x="47193" y="430644"/>
                  </a:lnTo>
                  <a:lnTo>
                    <a:pt x="7518" y="430644"/>
                  </a:lnTo>
                  <a:lnTo>
                    <a:pt x="0" y="438175"/>
                  </a:lnTo>
                  <a:lnTo>
                    <a:pt x="0" y="517804"/>
                  </a:lnTo>
                  <a:lnTo>
                    <a:pt x="4889" y="524370"/>
                  </a:lnTo>
                  <a:lnTo>
                    <a:pt x="219303" y="589457"/>
                  </a:lnTo>
                  <a:lnTo>
                    <a:pt x="220903" y="589902"/>
                  </a:lnTo>
                  <a:lnTo>
                    <a:pt x="222592" y="590194"/>
                  </a:lnTo>
                  <a:lnTo>
                    <a:pt x="599617" y="590194"/>
                  </a:lnTo>
                  <a:lnTo>
                    <a:pt x="712050" y="556450"/>
                  </a:lnTo>
                  <a:lnTo>
                    <a:pt x="817968" y="524370"/>
                  </a:lnTo>
                  <a:lnTo>
                    <a:pt x="822858" y="517804"/>
                  </a:lnTo>
                  <a:lnTo>
                    <a:pt x="822858" y="464400"/>
                  </a:lnTo>
                  <a:lnTo>
                    <a:pt x="822858" y="438175"/>
                  </a:lnTo>
                  <a:close/>
                </a:path>
              </a:pathLst>
            </a:custGeom>
            <a:solidFill>
              <a:srgbClr val="FFFFFF"/>
            </a:solidFill>
          </p:spPr>
          <p:txBody>
            <a:bodyPr wrap="square" lIns="0" tIns="0" rIns="0" bIns="0" rtlCol="0"/>
            <a:lstStyle/>
            <a:p>
              <a:endParaRPr/>
            </a:p>
          </p:txBody>
        </p:sp>
        <p:pic>
          <p:nvPicPr>
            <p:cNvPr id="42" name="object 33">
              <a:extLst>
                <a:ext uri="{FF2B5EF4-FFF2-40B4-BE49-F238E27FC236}">
                  <a16:creationId xmlns:a16="http://schemas.microsoft.com/office/drawing/2014/main" id="{360BD4A5-A42E-147D-ED8C-5B4A1ED47D78}"/>
                </a:ext>
              </a:extLst>
            </p:cNvPr>
            <p:cNvPicPr/>
            <p:nvPr/>
          </p:nvPicPr>
          <p:blipFill>
            <a:blip r:embed="rId9" cstate="print"/>
            <a:stretch>
              <a:fillRect/>
            </a:stretch>
          </p:blipFill>
          <p:spPr>
            <a:xfrm>
              <a:off x="3069588" y="9074859"/>
              <a:ext cx="337282" cy="134929"/>
            </a:xfrm>
            <a:prstGeom prst="rect">
              <a:avLst/>
            </a:prstGeom>
          </p:spPr>
        </p:pic>
        <p:sp>
          <p:nvSpPr>
            <p:cNvPr id="43" name="object 35">
              <a:extLst>
                <a:ext uri="{FF2B5EF4-FFF2-40B4-BE49-F238E27FC236}">
                  <a16:creationId xmlns:a16="http://schemas.microsoft.com/office/drawing/2014/main" id="{6FD045AB-F1AA-5C6E-637D-415CCB419E2B}"/>
                </a:ext>
              </a:extLst>
            </p:cNvPr>
            <p:cNvSpPr/>
            <p:nvPr/>
          </p:nvSpPr>
          <p:spPr>
            <a:xfrm>
              <a:off x="3002076" y="8821952"/>
              <a:ext cx="523240" cy="455295"/>
            </a:xfrm>
            <a:custGeom>
              <a:avLst/>
              <a:gdLst/>
              <a:ahLst/>
              <a:cxnLst/>
              <a:rect l="l" t="t" r="r" b="b"/>
              <a:pathLst>
                <a:path w="523239" h="455295">
                  <a:moveTo>
                    <a:pt x="118059" y="421513"/>
                  </a:moveTo>
                  <a:lnTo>
                    <a:pt x="84302" y="421513"/>
                  </a:lnTo>
                  <a:lnTo>
                    <a:pt x="84302" y="455269"/>
                  </a:lnTo>
                  <a:lnTo>
                    <a:pt x="118059" y="455269"/>
                  </a:lnTo>
                  <a:lnTo>
                    <a:pt x="118059" y="421513"/>
                  </a:lnTo>
                  <a:close/>
                </a:path>
                <a:path w="523239" h="455295">
                  <a:moveTo>
                    <a:pt x="185559" y="421513"/>
                  </a:moveTo>
                  <a:lnTo>
                    <a:pt x="151803" y="421513"/>
                  </a:lnTo>
                  <a:lnTo>
                    <a:pt x="151803" y="455269"/>
                  </a:lnTo>
                  <a:lnTo>
                    <a:pt x="185559" y="455269"/>
                  </a:lnTo>
                  <a:lnTo>
                    <a:pt x="185559" y="421513"/>
                  </a:lnTo>
                  <a:close/>
                </a:path>
                <a:path w="523239" h="455295">
                  <a:moveTo>
                    <a:pt x="252984" y="421513"/>
                  </a:moveTo>
                  <a:lnTo>
                    <a:pt x="219240" y="421513"/>
                  </a:lnTo>
                  <a:lnTo>
                    <a:pt x="219240" y="455269"/>
                  </a:lnTo>
                  <a:lnTo>
                    <a:pt x="252984" y="455269"/>
                  </a:lnTo>
                  <a:lnTo>
                    <a:pt x="252984" y="421513"/>
                  </a:lnTo>
                  <a:close/>
                </a:path>
                <a:path w="523239" h="455295">
                  <a:moveTo>
                    <a:pt x="320408" y="421513"/>
                  </a:moveTo>
                  <a:lnTo>
                    <a:pt x="286740" y="421513"/>
                  </a:lnTo>
                  <a:lnTo>
                    <a:pt x="286740" y="455269"/>
                  </a:lnTo>
                  <a:lnTo>
                    <a:pt x="320408" y="455269"/>
                  </a:lnTo>
                  <a:lnTo>
                    <a:pt x="320408" y="421513"/>
                  </a:lnTo>
                  <a:close/>
                </a:path>
                <a:path w="523239" h="455295">
                  <a:moveTo>
                    <a:pt x="387845" y="421513"/>
                  </a:moveTo>
                  <a:lnTo>
                    <a:pt x="354164" y="421513"/>
                  </a:lnTo>
                  <a:lnTo>
                    <a:pt x="354164" y="455269"/>
                  </a:lnTo>
                  <a:lnTo>
                    <a:pt x="387845" y="455269"/>
                  </a:lnTo>
                  <a:lnTo>
                    <a:pt x="387845" y="421513"/>
                  </a:lnTo>
                  <a:close/>
                </a:path>
                <a:path w="523239" h="455295">
                  <a:moveTo>
                    <a:pt x="522770" y="243636"/>
                  </a:moveTo>
                  <a:lnTo>
                    <a:pt x="515239" y="236042"/>
                  </a:lnTo>
                  <a:lnTo>
                    <a:pt x="226758" y="236042"/>
                  </a:lnTo>
                  <a:lnTo>
                    <a:pt x="219240" y="243636"/>
                  </a:lnTo>
                  <a:lnTo>
                    <a:pt x="219240" y="262191"/>
                  </a:lnTo>
                  <a:lnTo>
                    <a:pt x="226758" y="269786"/>
                  </a:lnTo>
                  <a:lnTo>
                    <a:pt x="505891" y="269786"/>
                  </a:lnTo>
                  <a:lnTo>
                    <a:pt x="515239" y="269786"/>
                  </a:lnTo>
                  <a:lnTo>
                    <a:pt x="522770" y="262191"/>
                  </a:lnTo>
                  <a:lnTo>
                    <a:pt x="522770" y="243636"/>
                  </a:lnTo>
                  <a:close/>
                </a:path>
                <a:path w="523239" h="455295">
                  <a:moveTo>
                    <a:pt x="522770" y="7531"/>
                  </a:moveTo>
                  <a:lnTo>
                    <a:pt x="515239" y="0"/>
                  </a:lnTo>
                  <a:lnTo>
                    <a:pt x="7607" y="0"/>
                  </a:lnTo>
                  <a:lnTo>
                    <a:pt x="0" y="7531"/>
                  </a:lnTo>
                  <a:lnTo>
                    <a:pt x="0" y="329692"/>
                  </a:lnTo>
                  <a:lnTo>
                    <a:pt x="7607" y="337210"/>
                  </a:lnTo>
                  <a:lnTo>
                    <a:pt x="16878" y="337210"/>
                  </a:lnTo>
                  <a:lnTo>
                    <a:pt x="26225" y="337210"/>
                  </a:lnTo>
                  <a:lnTo>
                    <a:pt x="33756" y="329692"/>
                  </a:lnTo>
                  <a:lnTo>
                    <a:pt x="33756" y="33680"/>
                  </a:lnTo>
                  <a:lnTo>
                    <a:pt x="515239" y="33680"/>
                  </a:lnTo>
                  <a:lnTo>
                    <a:pt x="522770" y="26162"/>
                  </a:lnTo>
                  <a:lnTo>
                    <a:pt x="522770" y="7531"/>
                  </a:lnTo>
                  <a:close/>
                </a:path>
              </a:pathLst>
            </a:custGeom>
            <a:solidFill>
              <a:srgbClr val="FFFFFF"/>
            </a:solidFill>
          </p:spPr>
          <p:txBody>
            <a:bodyPr wrap="square" lIns="0" tIns="0" rIns="0" bIns="0" rtlCol="0"/>
            <a:lstStyle/>
            <a:p>
              <a:endParaRPr/>
            </a:p>
          </p:txBody>
        </p:sp>
        <p:pic>
          <p:nvPicPr>
            <p:cNvPr id="44" name="object 34">
              <a:extLst>
                <a:ext uri="{FF2B5EF4-FFF2-40B4-BE49-F238E27FC236}">
                  <a16:creationId xmlns:a16="http://schemas.microsoft.com/office/drawing/2014/main" id="{DCACE94B-F2DF-B0FD-5835-826F99652D7E}"/>
                </a:ext>
              </a:extLst>
            </p:cNvPr>
            <p:cNvPicPr/>
            <p:nvPr/>
          </p:nvPicPr>
          <p:blipFill>
            <a:blip r:embed="rId10" cstate="print"/>
            <a:stretch>
              <a:fillRect/>
            </a:stretch>
          </p:blipFill>
          <p:spPr>
            <a:xfrm>
              <a:off x="3373120" y="8703898"/>
              <a:ext cx="151730" cy="202355"/>
            </a:xfrm>
            <a:prstGeom prst="rect">
              <a:avLst/>
            </a:prstGeom>
          </p:spPr>
        </p:pic>
      </p:grpSp>
      <p:pic>
        <p:nvPicPr>
          <p:cNvPr id="47" name="Imagen 46" descr="Un dibujo con letras&#10;&#10;Descripción generada automáticamente con confianza media">
            <a:extLst>
              <a:ext uri="{FF2B5EF4-FFF2-40B4-BE49-F238E27FC236}">
                <a16:creationId xmlns:a16="http://schemas.microsoft.com/office/drawing/2014/main" id="{55B263D4-B7A9-DC02-CACE-15B426571D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72373" y="3601147"/>
            <a:ext cx="1633208" cy="401008"/>
          </a:xfrm>
          <a:prstGeom prst="rect">
            <a:avLst/>
          </a:prstGeom>
        </p:spPr>
      </p:pic>
      <p:pic>
        <p:nvPicPr>
          <p:cNvPr id="49" name="Imagen 48" descr="Dibujo en blanco y negro con la boca abierta&#10;&#10;Descripción generada automáticamente con confianza baja">
            <a:extLst>
              <a:ext uri="{FF2B5EF4-FFF2-40B4-BE49-F238E27FC236}">
                <a16:creationId xmlns:a16="http://schemas.microsoft.com/office/drawing/2014/main" id="{1A0C683C-425C-E921-D2C5-CF5FF556A4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50425" y="3620691"/>
            <a:ext cx="762992" cy="457199"/>
          </a:xfrm>
          <a:prstGeom prst="rect">
            <a:avLst/>
          </a:prstGeom>
        </p:spPr>
      </p:pic>
      <p:pic>
        <p:nvPicPr>
          <p:cNvPr id="5" name="Picture 4" descr="A blue dots in the sky&#10;&#10;Description automatically generated">
            <a:extLst>
              <a:ext uri="{FF2B5EF4-FFF2-40B4-BE49-F238E27FC236}">
                <a16:creationId xmlns:a16="http://schemas.microsoft.com/office/drawing/2014/main" id="{CAFC30EF-7701-7314-216D-7AFA2A726C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429304">
            <a:off x="5869987" y="4539563"/>
            <a:ext cx="12192000" cy="1986408"/>
          </a:xfrm>
          <a:prstGeom prst="rect">
            <a:avLst/>
          </a:prstGeom>
        </p:spPr>
      </p:pic>
      <p:pic>
        <p:nvPicPr>
          <p:cNvPr id="6" name="Picture 5" descr="A blue dots in the sky&#10;&#10;Description automatically generated">
            <a:extLst>
              <a:ext uri="{FF2B5EF4-FFF2-40B4-BE49-F238E27FC236}">
                <a16:creationId xmlns:a16="http://schemas.microsoft.com/office/drawing/2014/main" id="{E4461688-3747-8643-8636-694CC6592A4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052767">
            <a:off x="-7797937" y="4874197"/>
            <a:ext cx="13243275" cy="1986408"/>
          </a:xfrm>
          <a:prstGeom prst="rect">
            <a:avLst/>
          </a:prstGeom>
        </p:spPr>
      </p:pic>
      <p:pic>
        <p:nvPicPr>
          <p:cNvPr id="9" name="Picture 8" descr="A green tick in a circle&#10;&#10;Description automatically generated">
            <a:extLst>
              <a:ext uri="{FF2B5EF4-FFF2-40B4-BE49-F238E27FC236}">
                <a16:creationId xmlns:a16="http://schemas.microsoft.com/office/drawing/2014/main" id="{B73F5C5F-09F8-AA4A-3354-62A3245330A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36926" y="5727314"/>
            <a:ext cx="571517" cy="571517"/>
          </a:xfrm>
          <a:prstGeom prst="rect">
            <a:avLst/>
          </a:prstGeom>
        </p:spPr>
      </p:pic>
      <p:pic>
        <p:nvPicPr>
          <p:cNvPr id="10" name="Picture 9" descr="A green tick in a circle&#10;&#10;Description automatically generated">
            <a:extLst>
              <a:ext uri="{FF2B5EF4-FFF2-40B4-BE49-F238E27FC236}">
                <a16:creationId xmlns:a16="http://schemas.microsoft.com/office/drawing/2014/main" id="{9FB092BB-DDE4-6CC9-132E-8C7A2D91B53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66818" y="5727314"/>
            <a:ext cx="571517" cy="571517"/>
          </a:xfrm>
          <a:prstGeom prst="rect">
            <a:avLst/>
          </a:prstGeom>
        </p:spPr>
      </p:pic>
    </p:spTree>
    <p:extLst>
      <p:ext uri="{BB962C8B-B14F-4D97-AF65-F5344CB8AC3E}">
        <p14:creationId xmlns:p14="http://schemas.microsoft.com/office/powerpoint/2010/main" val="2786962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54BD38F-1B17-CEA2-C992-7233ED6B928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448303" y="260160"/>
            <a:ext cx="2460238" cy="401008"/>
          </a:xfrm>
          <a:prstGeom prst="rect">
            <a:avLst/>
          </a:prstGeom>
        </p:spPr>
      </p:pic>
      <p:sp>
        <p:nvSpPr>
          <p:cNvPr id="7" name="CuadroTexto 6">
            <a:extLst>
              <a:ext uri="{FF2B5EF4-FFF2-40B4-BE49-F238E27FC236}">
                <a16:creationId xmlns:a16="http://schemas.microsoft.com/office/drawing/2014/main" id="{1F912106-13F2-0A08-0AE7-EC7B6612CB77}"/>
              </a:ext>
            </a:extLst>
          </p:cNvPr>
          <p:cNvSpPr txBox="1"/>
          <p:nvPr/>
        </p:nvSpPr>
        <p:spPr>
          <a:xfrm>
            <a:off x="283459" y="260160"/>
            <a:ext cx="7053534" cy="861774"/>
          </a:xfrm>
          <a:prstGeom prst="rect">
            <a:avLst/>
          </a:prstGeom>
          <a:noFill/>
        </p:spPr>
        <p:txBody>
          <a:bodyPr wrap="none" rtlCol="0">
            <a:spAutoFit/>
          </a:bodyPr>
          <a:lstStyle/>
          <a:p>
            <a:r>
              <a:rPr lang="es-ES" sz="5000" b="1" dirty="0" err="1">
                <a:solidFill>
                  <a:schemeClr val="bg1"/>
                </a:solidFill>
                <a:latin typeface="+mj-lt"/>
              </a:rPr>
              <a:t>Tailor-made</a:t>
            </a:r>
            <a:r>
              <a:rPr lang="es-ES" sz="5000" b="1" dirty="0">
                <a:solidFill>
                  <a:schemeClr val="bg1"/>
                </a:solidFill>
                <a:latin typeface="+mj-lt"/>
              </a:rPr>
              <a:t> Projects</a:t>
            </a:r>
          </a:p>
        </p:txBody>
      </p:sp>
      <p:grpSp>
        <p:nvGrpSpPr>
          <p:cNvPr id="60" name="Grupo 59">
            <a:extLst>
              <a:ext uri="{FF2B5EF4-FFF2-40B4-BE49-F238E27FC236}">
                <a16:creationId xmlns:a16="http://schemas.microsoft.com/office/drawing/2014/main" id="{720AAE53-9760-F895-5226-0E80A3108667}"/>
              </a:ext>
            </a:extLst>
          </p:cNvPr>
          <p:cNvGrpSpPr/>
          <p:nvPr/>
        </p:nvGrpSpPr>
        <p:grpSpPr>
          <a:xfrm>
            <a:off x="487906" y="1840494"/>
            <a:ext cx="11216188" cy="3362403"/>
            <a:chOff x="663778" y="1800543"/>
            <a:chExt cx="11216188" cy="3362403"/>
          </a:xfrm>
        </p:grpSpPr>
        <p:grpSp>
          <p:nvGrpSpPr>
            <p:cNvPr id="56" name="Grupo 55">
              <a:extLst>
                <a:ext uri="{FF2B5EF4-FFF2-40B4-BE49-F238E27FC236}">
                  <a16:creationId xmlns:a16="http://schemas.microsoft.com/office/drawing/2014/main" id="{B6B6F70E-1B28-5214-B48C-D73042530162}"/>
                </a:ext>
              </a:extLst>
            </p:cNvPr>
            <p:cNvGrpSpPr/>
            <p:nvPr/>
          </p:nvGrpSpPr>
          <p:grpSpPr>
            <a:xfrm>
              <a:off x="663778" y="1800543"/>
              <a:ext cx="5302850" cy="1093888"/>
              <a:chOff x="663778" y="1800543"/>
              <a:chExt cx="5302850" cy="1093888"/>
            </a:xfrm>
          </p:grpSpPr>
          <p:sp>
            <p:nvSpPr>
              <p:cNvPr id="5" name="object 3">
                <a:extLst>
                  <a:ext uri="{FF2B5EF4-FFF2-40B4-BE49-F238E27FC236}">
                    <a16:creationId xmlns:a16="http://schemas.microsoft.com/office/drawing/2014/main" id="{7EC2CAFF-360A-27F3-BDCE-49D1D77FD618}"/>
                  </a:ext>
                </a:extLst>
              </p:cNvPr>
              <p:cNvSpPr/>
              <p:nvPr/>
            </p:nvSpPr>
            <p:spPr>
              <a:xfrm>
                <a:off x="663778" y="1800543"/>
                <a:ext cx="892609" cy="1065234"/>
              </a:xfrm>
              <a:custGeom>
                <a:avLst/>
                <a:gdLst/>
                <a:ahLst/>
                <a:cxnLst/>
                <a:rect l="l" t="t" r="r" b="b"/>
                <a:pathLst>
                  <a:path w="1191895" h="1422400">
                    <a:moveTo>
                      <a:pt x="729869" y="12700"/>
                    </a:moveTo>
                    <a:lnTo>
                      <a:pt x="463982" y="12700"/>
                    </a:lnTo>
                    <a:lnTo>
                      <a:pt x="485817" y="0"/>
                    </a:lnTo>
                    <a:lnTo>
                      <a:pt x="707991" y="0"/>
                    </a:lnTo>
                    <a:lnTo>
                      <a:pt x="729869" y="12700"/>
                    </a:lnTo>
                    <a:close/>
                  </a:path>
                  <a:path w="1191895" h="1422400">
                    <a:moveTo>
                      <a:pt x="773056" y="25400"/>
                    </a:moveTo>
                    <a:lnTo>
                      <a:pt x="420866" y="25400"/>
                    </a:lnTo>
                    <a:lnTo>
                      <a:pt x="442332" y="12700"/>
                    </a:lnTo>
                    <a:lnTo>
                      <a:pt x="751557" y="12700"/>
                    </a:lnTo>
                    <a:lnTo>
                      <a:pt x="773056" y="25400"/>
                    </a:lnTo>
                    <a:close/>
                  </a:path>
                  <a:path w="1191895" h="1422400">
                    <a:moveTo>
                      <a:pt x="815244" y="38100"/>
                    </a:moveTo>
                    <a:lnTo>
                      <a:pt x="378728" y="38100"/>
                    </a:lnTo>
                    <a:lnTo>
                      <a:pt x="399645" y="25400"/>
                    </a:lnTo>
                    <a:lnTo>
                      <a:pt x="794305" y="25400"/>
                    </a:lnTo>
                    <a:lnTo>
                      <a:pt x="815244" y="38100"/>
                    </a:lnTo>
                    <a:close/>
                  </a:path>
                  <a:path w="1191895" h="1422400">
                    <a:moveTo>
                      <a:pt x="616934" y="1409700"/>
                    </a:moveTo>
                    <a:lnTo>
                      <a:pt x="574888" y="1409700"/>
                    </a:lnTo>
                    <a:lnTo>
                      <a:pt x="191678" y="1028700"/>
                    </a:lnTo>
                    <a:lnTo>
                      <a:pt x="175551" y="1016000"/>
                    </a:lnTo>
                    <a:lnTo>
                      <a:pt x="160037" y="990600"/>
                    </a:lnTo>
                    <a:lnTo>
                      <a:pt x="145134" y="977900"/>
                    </a:lnTo>
                    <a:lnTo>
                      <a:pt x="130844" y="965200"/>
                    </a:lnTo>
                    <a:lnTo>
                      <a:pt x="117204" y="939800"/>
                    </a:lnTo>
                    <a:lnTo>
                      <a:pt x="104256" y="927100"/>
                    </a:lnTo>
                    <a:lnTo>
                      <a:pt x="91998" y="901700"/>
                    </a:lnTo>
                    <a:lnTo>
                      <a:pt x="80430" y="889000"/>
                    </a:lnTo>
                    <a:lnTo>
                      <a:pt x="69585" y="863600"/>
                    </a:lnTo>
                    <a:lnTo>
                      <a:pt x="59493" y="850900"/>
                    </a:lnTo>
                    <a:lnTo>
                      <a:pt x="50155" y="825500"/>
                    </a:lnTo>
                    <a:lnTo>
                      <a:pt x="41571" y="812800"/>
                    </a:lnTo>
                    <a:lnTo>
                      <a:pt x="33763" y="787400"/>
                    </a:lnTo>
                    <a:lnTo>
                      <a:pt x="26754" y="762000"/>
                    </a:lnTo>
                    <a:lnTo>
                      <a:pt x="20545" y="749300"/>
                    </a:lnTo>
                    <a:lnTo>
                      <a:pt x="15136" y="723900"/>
                    </a:lnTo>
                    <a:lnTo>
                      <a:pt x="10541" y="698500"/>
                    </a:lnTo>
                    <a:lnTo>
                      <a:pt x="6773" y="673100"/>
                    </a:lnTo>
                    <a:lnTo>
                      <a:pt x="3834" y="660400"/>
                    </a:lnTo>
                    <a:lnTo>
                      <a:pt x="1722" y="635000"/>
                    </a:lnTo>
                    <a:lnTo>
                      <a:pt x="442" y="609600"/>
                    </a:lnTo>
                    <a:lnTo>
                      <a:pt x="0" y="584200"/>
                    </a:lnTo>
                    <a:lnTo>
                      <a:pt x="395" y="571500"/>
                    </a:lnTo>
                    <a:lnTo>
                      <a:pt x="1627" y="546100"/>
                    </a:lnTo>
                    <a:lnTo>
                      <a:pt x="3692" y="520700"/>
                    </a:lnTo>
                    <a:lnTo>
                      <a:pt x="6585" y="495300"/>
                    </a:lnTo>
                    <a:lnTo>
                      <a:pt x="10306" y="482600"/>
                    </a:lnTo>
                    <a:lnTo>
                      <a:pt x="14854" y="457200"/>
                    </a:lnTo>
                    <a:lnTo>
                      <a:pt x="20218" y="431800"/>
                    </a:lnTo>
                    <a:lnTo>
                      <a:pt x="26381" y="419100"/>
                    </a:lnTo>
                    <a:lnTo>
                      <a:pt x="33344" y="393700"/>
                    </a:lnTo>
                    <a:lnTo>
                      <a:pt x="41108" y="368300"/>
                    </a:lnTo>
                    <a:lnTo>
                      <a:pt x="49649" y="355600"/>
                    </a:lnTo>
                    <a:lnTo>
                      <a:pt x="58944" y="330200"/>
                    </a:lnTo>
                    <a:lnTo>
                      <a:pt x="68993" y="304800"/>
                    </a:lnTo>
                    <a:lnTo>
                      <a:pt x="79797" y="292100"/>
                    </a:lnTo>
                    <a:lnTo>
                      <a:pt x="91324" y="266700"/>
                    </a:lnTo>
                    <a:lnTo>
                      <a:pt x="103542" y="254000"/>
                    </a:lnTo>
                    <a:lnTo>
                      <a:pt x="116452" y="241300"/>
                    </a:lnTo>
                    <a:lnTo>
                      <a:pt x="130054" y="215900"/>
                    </a:lnTo>
                    <a:lnTo>
                      <a:pt x="144308" y="203200"/>
                    </a:lnTo>
                    <a:lnTo>
                      <a:pt x="159176" y="177800"/>
                    </a:lnTo>
                    <a:lnTo>
                      <a:pt x="174656" y="165100"/>
                    </a:lnTo>
                    <a:lnTo>
                      <a:pt x="207411" y="139700"/>
                    </a:lnTo>
                    <a:lnTo>
                      <a:pt x="242298" y="114300"/>
                    </a:lnTo>
                    <a:lnTo>
                      <a:pt x="279218" y="88900"/>
                    </a:lnTo>
                    <a:lnTo>
                      <a:pt x="317860" y="63500"/>
                    </a:lnTo>
                    <a:lnTo>
                      <a:pt x="358115" y="38100"/>
                    </a:lnTo>
                    <a:lnTo>
                      <a:pt x="835874" y="38100"/>
                    </a:lnTo>
                    <a:lnTo>
                      <a:pt x="876151" y="63500"/>
                    </a:lnTo>
                    <a:lnTo>
                      <a:pt x="914791" y="88900"/>
                    </a:lnTo>
                    <a:lnTo>
                      <a:pt x="951684" y="114300"/>
                    </a:lnTo>
                    <a:lnTo>
                      <a:pt x="986522" y="139700"/>
                    </a:lnTo>
                    <a:lnTo>
                      <a:pt x="1019207" y="165100"/>
                    </a:lnTo>
                    <a:lnTo>
                      <a:pt x="1034643" y="190500"/>
                    </a:lnTo>
                    <a:lnTo>
                      <a:pt x="1049458" y="203200"/>
                    </a:lnTo>
                    <a:lnTo>
                      <a:pt x="514000" y="203200"/>
                    </a:lnTo>
                    <a:lnTo>
                      <a:pt x="498411" y="215900"/>
                    </a:lnTo>
                    <a:lnTo>
                      <a:pt x="491006" y="215900"/>
                    </a:lnTo>
                    <a:lnTo>
                      <a:pt x="476980" y="228600"/>
                    </a:lnTo>
                    <a:lnTo>
                      <a:pt x="470489" y="228600"/>
                    </a:lnTo>
                    <a:lnTo>
                      <a:pt x="458552" y="241300"/>
                    </a:lnTo>
                    <a:lnTo>
                      <a:pt x="453218" y="254000"/>
                    </a:lnTo>
                    <a:lnTo>
                      <a:pt x="443830" y="266700"/>
                    </a:lnTo>
                    <a:lnTo>
                      <a:pt x="439863" y="266700"/>
                    </a:lnTo>
                    <a:lnTo>
                      <a:pt x="433382" y="279400"/>
                    </a:lnTo>
                    <a:lnTo>
                      <a:pt x="430931" y="292100"/>
                    </a:lnTo>
                    <a:lnTo>
                      <a:pt x="427605" y="304800"/>
                    </a:lnTo>
                    <a:lnTo>
                      <a:pt x="426763" y="317500"/>
                    </a:lnTo>
                    <a:lnTo>
                      <a:pt x="426742" y="444500"/>
                    </a:lnTo>
                    <a:lnTo>
                      <a:pt x="426934" y="457200"/>
                    </a:lnTo>
                    <a:lnTo>
                      <a:pt x="427559" y="457200"/>
                    </a:lnTo>
                    <a:lnTo>
                      <a:pt x="428614" y="469900"/>
                    </a:lnTo>
                    <a:lnTo>
                      <a:pt x="430101" y="482600"/>
                    </a:lnTo>
                    <a:lnTo>
                      <a:pt x="432009" y="482600"/>
                    </a:lnTo>
                    <a:lnTo>
                      <a:pt x="434325" y="495300"/>
                    </a:lnTo>
                    <a:lnTo>
                      <a:pt x="437050" y="495300"/>
                    </a:lnTo>
                    <a:lnTo>
                      <a:pt x="440183" y="508000"/>
                    </a:lnTo>
                    <a:lnTo>
                      <a:pt x="443701" y="508000"/>
                    </a:lnTo>
                    <a:lnTo>
                      <a:pt x="447583" y="520700"/>
                    </a:lnTo>
                    <a:lnTo>
                      <a:pt x="451829" y="520700"/>
                    </a:lnTo>
                    <a:lnTo>
                      <a:pt x="456437" y="533400"/>
                    </a:lnTo>
                    <a:lnTo>
                      <a:pt x="461376" y="533400"/>
                    </a:lnTo>
                    <a:lnTo>
                      <a:pt x="466615" y="546100"/>
                    </a:lnTo>
                    <a:lnTo>
                      <a:pt x="477985" y="546100"/>
                    </a:lnTo>
                    <a:lnTo>
                      <a:pt x="477519" y="558800"/>
                    </a:lnTo>
                    <a:lnTo>
                      <a:pt x="476060" y="558800"/>
                    </a:lnTo>
                    <a:lnTo>
                      <a:pt x="471179" y="571500"/>
                    </a:lnTo>
                    <a:lnTo>
                      <a:pt x="467914" y="571500"/>
                    </a:lnTo>
                    <a:lnTo>
                      <a:pt x="459741" y="584200"/>
                    </a:lnTo>
                    <a:lnTo>
                      <a:pt x="444762" y="584200"/>
                    </a:lnTo>
                    <a:lnTo>
                      <a:pt x="439396" y="596900"/>
                    </a:lnTo>
                    <a:lnTo>
                      <a:pt x="346588" y="596900"/>
                    </a:lnTo>
                    <a:lnTo>
                      <a:pt x="339737" y="609600"/>
                    </a:lnTo>
                    <a:lnTo>
                      <a:pt x="326556" y="609600"/>
                    </a:lnTo>
                    <a:lnTo>
                      <a:pt x="320226" y="622300"/>
                    </a:lnTo>
                    <a:lnTo>
                      <a:pt x="308206" y="622300"/>
                    </a:lnTo>
                    <a:lnTo>
                      <a:pt x="302547" y="635000"/>
                    </a:lnTo>
                    <a:lnTo>
                      <a:pt x="291954" y="635000"/>
                    </a:lnTo>
                    <a:lnTo>
                      <a:pt x="287072" y="647700"/>
                    </a:lnTo>
                    <a:lnTo>
                      <a:pt x="282475" y="647700"/>
                    </a:lnTo>
                    <a:lnTo>
                      <a:pt x="278162" y="660400"/>
                    </a:lnTo>
                    <a:lnTo>
                      <a:pt x="274155" y="660400"/>
                    </a:lnTo>
                    <a:lnTo>
                      <a:pt x="270472" y="673100"/>
                    </a:lnTo>
                    <a:lnTo>
                      <a:pt x="267114" y="673100"/>
                    </a:lnTo>
                    <a:lnTo>
                      <a:pt x="264081" y="685800"/>
                    </a:lnTo>
                    <a:lnTo>
                      <a:pt x="261388" y="685800"/>
                    </a:lnTo>
                    <a:lnTo>
                      <a:pt x="259046" y="698500"/>
                    </a:lnTo>
                    <a:lnTo>
                      <a:pt x="257057" y="711200"/>
                    </a:lnTo>
                    <a:lnTo>
                      <a:pt x="255421" y="711200"/>
                    </a:lnTo>
                    <a:lnTo>
                      <a:pt x="254144" y="723900"/>
                    </a:lnTo>
                    <a:lnTo>
                      <a:pt x="253234" y="723900"/>
                    </a:lnTo>
                    <a:lnTo>
                      <a:pt x="252690" y="736600"/>
                    </a:lnTo>
                    <a:lnTo>
                      <a:pt x="252514" y="749300"/>
                    </a:lnTo>
                    <a:lnTo>
                      <a:pt x="252521" y="838200"/>
                    </a:lnTo>
                    <a:lnTo>
                      <a:pt x="256121" y="838200"/>
                    </a:lnTo>
                    <a:lnTo>
                      <a:pt x="258167" y="850900"/>
                    </a:lnTo>
                    <a:lnTo>
                      <a:pt x="266539" y="850900"/>
                    </a:lnTo>
                    <a:lnTo>
                      <a:pt x="273489" y="863600"/>
                    </a:lnTo>
                    <a:lnTo>
                      <a:pt x="1125177" y="863600"/>
                    </a:lnTo>
                    <a:lnTo>
                      <a:pt x="1120044" y="876300"/>
                    </a:lnTo>
                    <a:lnTo>
                      <a:pt x="1109024" y="889000"/>
                    </a:lnTo>
                    <a:lnTo>
                      <a:pt x="1097282" y="914400"/>
                    </a:lnTo>
                    <a:lnTo>
                      <a:pt x="1084850" y="927100"/>
                    </a:lnTo>
                    <a:lnTo>
                      <a:pt x="1071726" y="952500"/>
                    </a:lnTo>
                    <a:lnTo>
                      <a:pt x="1057912" y="965200"/>
                    </a:lnTo>
                    <a:lnTo>
                      <a:pt x="1043450" y="977900"/>
                    </a:lnTo>
                    <a:lnTo>
                      <a:pt x="1028378" y="1003300"/>
                    </a:lnTo>
                    <a:lnTo>
                      <a:pt x="1012694" y="1016000"/>
                    </a:lnTo>
                    <a:lnTo>
                      <a:pt x="996400" y="1028700"/>
                    </a:lnTo>
                    <a:lnTo>
                      <a:pt x="616934" y="1409700"/>
                    </a:lnTo>
                    <a:close/>
                  </a:path>
                  <a:path w="1191895" h="1422400">
                    <a:moveTo>
                      <a:pt x="1125177" y="863600"/>
                    </a:moveTo>
                    <a:lnTo>
                      <a:pt x="918036" y="863600"/>
                    </a:lnTo>
                    <a:lnTo>
                      <a:pt x="925164" y="850900"/>
                    </a:lnTo>
                    <a:lnTo>
                      <a:pt x="933896" y="850900"/>
                    </a:lnTo>
                    <a:lnTo>
                      <a:pt x="936077" y="838200"/>
                    </a:lnTo>
                    <a:lnTo>
                      <a:pt x="940170" y="838200"/>
                    </a:lnTo>
                    <a:lnTo>
                      <a:pt x="940360" y="825500"/>
                    </a:lnTo>
                    <a:lnTo>
                      <a:pt x="940316" y="812800"/>
                    </a:lnTo>
                    <a:lnTo>
                      <a:pt x="940229" y="787400"/>
                    </a:lnTo>
                    <a:lnTo>
                      <a:pt x="940185" y="774700"/>
                    </a:lnTo>
                    <a:lnTo>
                      <a:pt x="940097" y="749300"/>
                    </a:lnTo>
                    <a:lnTo>
                      <a:pt x="939901" y="736600"/>
                    </a:lnTo>
                    <a:lnTo>
                      <a:pt x="939343" y="723900"/>
                    </a:lnTo>
                    <a:lnTo>
                      <a:pt x="938423" y="723900"/>
                    </a:lnTo>
                    <a:lnTo>
                      <a:pt x="937141" y="711200"/>
                    </a:lnTo>
                    <a:lnTo>
                      <a:pt x="935503" y="711200"/>
                    </a:lnTo>
                    <a:lnTo>
                      <a:pt x="933514" y="698500"/>
                    </a:lnTo>
                    <a:lnTo>
                      <a:pt x="931177" y="685800"/>
                    </a:lnTo>
                    <a:lnTo>
                      <a:pt x="928489" y="685800"/>
                    </a:lnTo>
                    <a:lnTo>
                      <a:pt x="925466" y="673100"/>
                    </a:lnTo>
                    <a:lnTo>
                      <a:pt x="922121" y="673100"/>
                    </a:lnTo>
                    <a:lnTo>
                      <a:pt x="918454" y="660400"/>
                    </a:lnTo>
                    <a:lnTo>
                      <a:pt x="914462" y="660400"/>
                    </a:lnTo>
                    <a:lnTo>
                      <a:pt x="910172" y="647700"/>
                    </a:lnTo>
                    <a:lnTo>
                      <a:pt x="905599" y="647700"/>
                    </a:lnTo>
                    <a:lnTo>
                      <a:pt x="900744" y="635000"/>
                    </a:lnTo>
                    <a:lnTo>
                      <a:pt x="890210" y="635000"/>
                    </a:lnTo>
                    <a:lnTo>
                      <a:pt x="884580" y="622300"/>
                    </a:lnTo>
                    <a:lnTo>
                      <a:pt x="872627" y="622300"/>
                    </a:lnTo>
                    <a:lnTo>
                      <a:pt x="866328" y="609600"/>
                    </a:lnTo>
                    <a:lnTo>
                      <a:pt x="853213" y="609600"/>
                    </a:lnTo>
                    <a:lnTo>
                      <a:pt x="846394" y="596900"/>
                    </a:lnTo>
                    <a:lnTo>
                      <a:pt x="795742" y="596900"/>
                    </a:lnTo>
                    <a:lnTo>
                      <a:pt x="788272" y="584200"/>
                    </a:lnTo>
                    <a:lnTo>
                      <a:pt x="732462" y="584200"/>
                    </a:lnTo>
                    <a:lnTo>
                      <a:pt x="723751" y="571500"/>
                    </a:lnTo>
                    <a:lnTo>
                      <a:pt x="720230" y="571500"/>
                    </a:lnTo>
                    <a:lnTo>
                      <a:pt x="714849" y="558800"/>
                    </a:lnTo>
                    <a:lnTo>
                      <a:pt x="713180" y="558800"/>
                    </a:lnTo>
                    <a:lnTo>
                      <a:pt x="712523" y="546100"/>
                    </a:lnTo>
                    <a:lnTo>
                      <a:pt x="723967" y="546100"/>
                    </a:lnTo>
                    <a:lnTo>
                      <a:pt x="729242" y="533400"/>
                    </a:lnTo>
                    <a:lnTo>
                      <a:pt x="734223" y="533400"/>
                    </a:lnTo>
                    <a:lnTo>
                      <a:pt x="738871" y="520700"/>
                    </a:lnTo>
                    <a:lnTo>
                      <a:pt x="743156" y="520700"/>
                    </a:lnTo>
                    <a:lnTo>
                      <a:pt x="747079" y="508000"/>
                    </a:lnTo>
                    <a:lnTo>
                      <a:pt x="750641" y="508000"/>
                    </a:lnTo>
                    <a:lnTo>
                      <a:pt x="753816" y="495300"/>
                    </a:lnTo>
                    <a:lnTo>
                      <a:pt x="756584" y="495300"/>
                    </a:lnTo>
                    <a:lnTo>
                      <a:pt x="758943" y="482600"/>
                    </a:lnTo>
                    <a:lnTo>
                      <a:pt x="760896" y="482600"/>
                    </a:lnTo>
                    <a:lnTo>
                      <a:pt x="762425" y="469900"/>
                    </a:lnTo>
                    <a:lnTo>
                      <a:pt x="763522" y="457200"/>
                    </a:lnTo>
                    <a:lnTo>
                      <a:pt x="764189" y="457200"/>
                    </a:lnTo>
                    <a:lnTo>
                      <a:pt x="764424" y="444500"/>
                    </a:lnTo>
                    <a:lnTo>
                      <a:pt x="764470" y="317500"/>
                    </a:lnTo>
                    <a:lnTo>
                      <a:pt x="763688" y="304800"/>
                    </a:lnTo>
                    <a:lnTo>
                      <a:pt x="760449" y="292100"/>
                    </a:lnTo>
                    <a:lnTo>
                      <a:pt x="758025" y="279400"/>
                    </a:lnTo>
                    <a:lnTo>
                      <a:pt x="751580" y="266700"/>
                    </a:lnTo>
                    <a:lnTo>
                      <a:pt x="747612" y="266700"/>
                    </a:lnTo>
                    <a:lnTo>
                      <a:pt x="738211" y="241300"/>
                    </a:lnTo>
                    <a:lnTo>
                      <a:pt x="732863" y="241300"/>
                    </a:lnTo>
                    <a:lnTo>
                      <a:pt x="720867" y="228600"/>
                    </a:lnTo>
                    <a:lnTo>
                      <a:pt x="714343" y="228600"/>
                    </a:lnTo>
                    <a:lnTo>
                      <a:pt x="700231" y="215900"/>
                    </a:lnTo>
                    <a:lnTo>
                      <a:pt x="692781" y="215900"/>
                    </a:lnTo>
                    <a:lnTo>
                      <a:pt x="677099" y="203200"/>
                    </a:lnTo>
                    <a:lnTo>
                      <a:pt x="1049458" y="203200"/>
                    </a:lnTo>
                    <a:lnTo>
                      <a:pt x="1063653" y="215900"/>
                    </a:lnTo>
                    <a:lnTo>
                      <a:pt x="1077195" y="241300"/>
                    </a:lnTo>
                    <a:lnTo>
                      <a:pt x="1090038" y="254000"/>
                    </a:lnTo>
                    <a:lnTo>
                      <a:pt x="1102183" y="279400"/>
                    </a:lnTo>
                    <a:lnTo>
                      <a:pt x="1113629" y="292100"/>
                    </a:lnTo>
                    <a:lnTo>
                      <a:pt x="1124350" y="317500"/>
                    </a:lnTo>
                    <a:lnTo>
                      <a:pt x="1134310" y="330200"/>
                    </a:lnTo>
                    <a:lnTo>
                      <a:pt x="1143510" y="355600"/>
                    </a:lnTo>
                    <a:lnTo>
                      <a:pt x="1151950" y="381000"/>
                    </a:lnTo>
                    <a:lnTo>
                      <a:pt x="1159607" y="393700"/>
                    </a:lnTo>
                    <a:lnTo>
                      <a:pt x="1166458" y="419100"/>
                    </a:lnTo>
                    <a:lnTo>
                      <a:pt x="1172505" y="444500"/>
                    </a:lnTo>
                    <a:lnTo>
                      <a:pt x="1177749" y="457200"/>
                    </a:lnTo>
                    <a:lnTo>
                      <a:pt x="1182172" y="482600"/>
                    </a:lnTo>
                    <a:lnTo>
                      <a:pt x="1185761" y="508000"/>
                    </a:lnTo>
                    <a:lnTo>
                      <a:pt x="1188518" y="533400"/>
                    </a:lnTo>
                    <a:lnTo>
                      <a:pt x="1190442" y="546100"/>
                    </a:lnTo>
                    <a:lnTo>
                      <a:pt x="1191533" y="571500"/>
                    </a:lnTo>
                    <a:lnTo>
                      <a:pt x="1191658" y="584200"/>
                    </a:lnTo>
                    <a:lnTo>
                      <a:pt x="1191782" y="596900"/>
                    </a:lnTo>
                    <a:lnTo>
                      <a:pt x="1191188" y="622300"/>
                    </a:lnTo>
                    <a:lnTo>
                      <a:pt x="1189752" y="635000"/>
                    </a:lnTo>
                    <a:lnTo>
                      <a:pt x="1187484" y="660400"/>
                    </a:lnTo>
                    <a:lnTo>
                      <a:pt x="1184385" y="685800"/>
                    </a:lnTo>
                    <a:lnTo>
                      <a:pt x="1180455" y="711200"/>
                    </a:lnTo>
                    <a:lnTo>
                      <a:pt x="1175693" y="723900"/>
                    </a:lnTo>
                    <a:lnTo>
                      <a:pt x="1170118" y="749300"/>
                    </a:lnTo>
                    <a:lnTo>
                      <a:pt x="1163740" y="774700"/>
                    </a:lnTo>
                    <a:lnTo>
                      <a:pt x="1156561" y="787400"/>
                    </a:lnTo>
                    <a:lnTo>
                      <a:pt x="1148580" y="812800"/>
                    </a:lnTo>
                    <a:lnTo>
                      <a:pt x="1139822" y="838200"/>
                    </a:lnTo>
                    <a:lnTo>
                      <a:pt x="1130310" y="850900"/>
                    </a:lnTo>
                    <a:lnTo>
                      <a:pt x="1125177" y="863600"/>
                    </a:lnTo>
                    <a:close/>
                  </a:path>
                  <a:path w="1191895" h="1422400">
                    <a:moveTo>
                      <a:pt x="753801" y="596900"/>
                    </a:moveTo>
                    <a:lnTo>
                      <a:pt x="748210" y="584200"/>
                    </a:lnTo>
                    <a:lnTo>
                      <a:pt x="759562" y="584200"/>
                    </a:lnTo>
                    <a:lnTo>
                      <a:pt x="753801" y="596900"/>
                    </a:lnTo>
                    <a:close/>
                  </a:path>
                  <a:path w="1191895" h="1422400">
                    <a:moveTo>
                      <a:pt x="604675" y="1422400"/>
                    </a:moveTo>
                    <a:lnTo>
                      <a:pt x="587870" y="1422400"/>
                    </a:lnTo>
                    <a:lnTo>
                      <a:pt x="580617" y="1409700"/>
                    </a:lnTo>
                    <a:lnTo>
                      <a:pt x="611442" y="1409700"/>
                    </a:lnTo>
                    <a:lnTo>
                      <a:pt x="604675" y="1422400"/>
                    </a:lnTo>
                    <a:close/>
                  </a:path>
                </a:pathLst>
              </a:custGeom>
              <a:solidFill>
                <a:srgbClr val="00ABAF"/>
              </a:solidFill>
            </p:spPr>
            <p:txBody>
              <a:bodyPr wrap="square" lIns="0" tIns="0" rIns="0" bIns="0" rtlCol="0"/>
              <a:lstStyle/>
              <a:p>
                <a:endParaRPr/>
              </a:p>
            </p:txBody>
          </p:sp>
          <p:sp>
            <p:nvSpPr>
              <p:cNvPr id="22" name="CuadroTexto 21">
                <a:extLst>
                  <a:ext uri="{FF2B5EF4-FFF2-40B4-BE49-F238E27FC236}">
                    <a16:creationId xmlns:a16="http://schemas.microsoft.com/office/drawing/2014/main" id="{FC844E68-F230-E937-51B9-0710B61DF1A2}"/>
                  </a:ext>
                </a:extLst>
              </p:cNvPr>
              <p:cNvSpPr txBox="1"/>
              <p:nvPr/>
            </p:nvSpPr>
            <p:spPr>
              <a:xfrm>
                <a:off x="1432404" y="1847898"/>
                <a:ext cx="4534224" cy="400110"/>
              </a:xfrm>
              <a:prstGeom prst="rect">
                <a:avLst/>
              </a:prstGeom>
              <a:noFill/>
            </p:spPr>
            <p:txBody>
              <a:bodyPr wrap="square" rtlCol="0">
                <a:spAutoFit/>
              </a:bodyPr>
              <a:lstStyle/>
              <a:p>
                <a:pPr algn="ctr"/>
                <a:r>
                  <a:rPr lang="es-ES" sz="2000" b="1" dirty="0" err="1">
                    <a:solidFill>
                      <a:srgbClr val="00ABAF"/>
                    </a:solidFill>
                    <a:latin typeface="+mj-lt"/>
                  </a:rPr>
                  <a:t>Detecting</a:t>
                </a:r>
                <a:r>
                  <a:rPr lang="es-ES" sz="2000" b="1" dirty="0">
                    <a:solidFill>
                      <a:srgbClr val="00ABAF"/>
                    </a:solidFill>
                    <a:latin typeface="+mj-lt"/>
                  </a:rPr>
                  <a:t> our Customer </a:t>
                </a:r>
                <a:r>
                  <a:rPr lang="es-ES" sz="2000" b="1" dirty="0" err="1">
                    <a:solidFill>
                      <a:srgbClr val="00ABAF"/>
                    </a:solidFill>
                    <a:latin typeface="+mj-lt"/>
                  </a:rPr>
                  <a:t>Needs</a:t>
                </a:r>
                <a:endParaRPr lang="es-ES" sz="2000" b="1" dirty="0">
                  <a:solidFill>
                    <a:srgbClr val="00ABAF"/>
                  </a:solidFill>
                  <a:latin typeface="+mj-lt"/>
                </a:endParaRPr>
              </a:p>
            </p:txBody>
          </p:sp>
          <p:sp>
            <p:nvSpPr>
              <p:cNvPr id="23" name="CuadroTexto 22">
                <a:extLst>
                  <a:ext uri="{FF2B5EF4-FFF2-40B4-BE49-F238E27FC236}">
                    <a16:creationId xmlns:a16="http://schemas.microsoft.com/office/drawing/2014/main" id="{46192786-D2BE-6528-3C58-DF8C93097EC5}"/>
                  </a:ext>
                </a:extLst>
              </p:cNvPr>
              <p:cNvSpPr txBox="1"/>
              <p:nvPr/>
            </p:nvSpPr>
            <p:spPr>
              <a:xfrm>
                <a:off x="1966287" y="2248100"/>
                <a:ext cx="3466458" cy="646331"/>
              </a:xfrm>
              <a:prstGeom prst="rect">
                <a:avLst/>
              </a:prstGeom>
              <a:noFill/>
            </p:spPr>
            <p:txBody>
              <a:bodyPr wrap="square" rtlCol="0">
                <a:spAutoFit/>
              </a:bodyPr>
              <a:lstStyle/>
              <a:p>
                <a:pPr algn="ctr"/>
                <a:r>
                  <a:rPr lang="es-ES" dirty="0">
                    <a:solidFill>
                      <a:schemeClr val="bg1"/>
                    </a:solidFill>
                  </a:rPr>
                  <a:t>Totally </a:t>
                </a:r>
                <a:r>
                  <a:rPr lang="es-ES" dirty="0" err="1">
                    <a:solidFill>
                      <a:schemeClr val="bg1"/>
                    </a:solidFill>
                  </a:rPr>
                  <a:t>personalized</a:t>
                </a:r>
                <a:r>
                  <a:rPr lang="es-ES" dirty="0">
                    <a:solidFill>
                      <a:schemeClr val="bg1"/>
                    </a:solidFill>
                  </a:rPr>
                  <a:t> meetings and </a:t>
                </a:r>
                <a:r>
                  <a:rPr lang="es-ES" dirty="0" err="1">
                    <a:solidFill>
                      <a:schemeClr val="bg1"/>
                    </a:solidFill>
                  </a:rPr>
                  <a:t>constant</a:t>
                </a:r>
                <a:r>
                  <a:rPr lang="es-ES" dirty="0">
                    <a:solidFill>
                      <a:schemeClr val="bg1"/>
                    </a:solidFill>
                  </a:rPr>
                  <a:t> </a:t>
                </a:r>
                <a:r>
                  <a:rPr lang="es-ES" dirty="0" err="1">
                    <a:solidFill>
                      <a:schemeClr val="bg1"/>
                    </a:solidFill>
                  </a:rPr>
                  <a:t>follow</a:t>
                </a:r>
                <a:r>
                  <a:rPr lang="es-ES" dirty="0">
                    <a:solidFill>
                      <a:schemeClr val="bg1"/>
                    </a:solidFill>
                  </a:rPr>
                  <a:t>-up</a:t>
                </a:r>
              </a:p>
            </p:txBody>
          </p:sp>
        </p:grpSp>
        <p:grpSp>
          <p:nvGrpSpPr>
            <p:cNvPr id="59" name="Grupo 58">
              <a:extLst>
                <a:ext uri="{FF2B5EF4-FFF2-40B4-BE49-F238E27FC236}">
                  <a16:creationId xmlns:a16="http://schemas.microsoft.com/office/drawing/2014/main" id="{50673A50-C977-8AA2-0DF2-C43AC7CB001A}"/>
                </a:ext>
              </a:extLst>
            </p:cNvPr>
            <p:cNvGrpSpPr/>
            <p:nvPr/>
          </p:nvGrpSpPr>
          <p:grpSpPr>
            <a:xfrm>
              <a:off x="6693442" y="1847898"/>
              <a:ext cx="5010150" cy="1046533"/>
              <a:chOff x="6693442" y="1847898"/>
              <a:chExt cx="5010150" cy="1046533"/>
            </a:xfrm>
          </p:grpSpPr>
          <p:pic>
            <p:nvPicPr>
              <p:cNvPr id="6" name="object 4">
                <a:extLst>
                  <a:ext uri="{FF2B5EF4-FFF2-40B4-BE49-F238E27FC236}">
                    <a16:creationId xmlns:a16="http://schemas.microsoft.com/office/drawing/2014/main" id="{9BC88231-4815-66A0-AC35-3663629A11F3}"/>
                  </a:ext>
                </a:extLst>
              </p:cNvPr>
              <p:cNvPicPr/>
              <p:nvPr/>
            </p:nvPicPr>
            <p:blipFill>
              <a:blip r:embed="rId3" cstate="print"/>
              <a:stretch>
                <a:fillRect/>
              </a:stretch>
            </p:blipFill>
            <p:spPr>
              <a:xfrm>
                <a:off x="6693442" y="1915766"/>
                <a:ext cx="978593" cy="978586"/>
              </a:xfrm>
              <a:prstGeom prst="rect">
                <a:avLst/>
              </a:prstGeom>
            </p:spPr>
          </p:pic>
          <p:sp>
            <p:nvSpPr>
              <p:cNvPr id="46" name="CuadroTexto 45">
                <a:extLst>
                  <a:ext uri="{FF2B5EF4-FFF2-40B4-BE49-F238E27FC236}">
                    <a16:creationId xmlns:a16="http://schemas.microsoft.com/office/drawing/2014/main" id="{13B3366B-C725-9446-5E55-027ED7C46287}"/>
                  </a:ext>
                </a:extLst>
              </p:cNvPr>
              <p:cNvSpPr txBox="1"/>
              <p:nvPr/>
            </p:nvSpPr>
            <p:spPr>
              <a:xfrm>
                <a:off x="8290155" y="1847898"/>
                <a:ext cx="2812230" cy="400110"/>
              </a:xfrm>
              <a:prstGeom prst="rect">
                <a:avLst/>
              </a:prstGeom>
              <a:noFill/>
            </p:spPr>
            <p:txBody>
              <a:bodyPr wrap="square" rtlCol="0">
                <a:spAutoFit/>
              </a:bodyPr>
              <a:lstStyle/>
              <a:p>
                <a:pPr algn="ctr"/>
                <a:r>
                  <a:rPr lang="es-ES" sz="2000" b="1" dirty="0">
                    <a:solidFill>
                      <a:srgbClr val="00ABAF"/>
                    </a:solidFill>
                    <a:latin typeface="+mj-lt"/>
                  </a:rPr>
                  <a:t>Ad-hoc Training</a:t>
                </a:r>
              </a:p>
            </p:txBody>
          </p:sp>
          <p:sp>
            <p:nvSpPr>
              <p:cNvPr id="48" name="CuadroTexto 47">
                <a:extLst>
                  <a:ext uri="{FF2B5EF4-FFF2-40B4-BE49-F238E27FC236}">
                    <a16:creationId xmlns:a16="http://schemas.microsoft.com/office/drawing/2014/main" id="{4B4D0AB5-8FA6-0CE3-65AC-E861ED258510}"/>
                  </a:ext>
                </a:extLst>
              </p:cNvPr>
              <p:cNvSpPr txBox="1"/>
              <p:nvPr/>
            </p:nvSpPr>
            <p:spPr>
              <a:xfrm>
                <a:off x="7688949" y="2248100"/>
                <a:ext cx="4014643" cy="646331"/>
              </a:xfrm>
              <a:prstGeom prst="rect">
                <a:avLst/>
              </a:prstGeom>
              <a:noFill/>
            </p:spPr>
            <p:txBody>
              <a:bodyPr wrap="square" rtlCol="0">
                <a:spAutoFit/>
              </a:bodyPr>
              <a:lstStyle/>
              <a:p>
                <a:pPr algn="ctr"/>
                <a:r>
                  <a:rPr lang="es-ES" dirty="0">
                    <a:solidFill>
                      <a:schemeClr val="bg1"/>
                    </a:solidFill>
                  </a:rPr>
                  <a:t>On </a:t>
                </a:r>
                <a:r>
                  <a:rPr lang="es-ES" dirty="0" err="1">
                    <a:solidFill>
                      <a:schemeClr val="bg1"/>
                    </a:solidFill>
                  </a:rPr>
                  <a:t>boarding</a:t>
                </a:r>
                <a:r>
                  <a:rPr lang="es-ES" dirty="0">
                    <a:solidFill>
                      <a:schemeClr val="bg1"/>
                    </a:solidFill>
                  </a:rPr>
                  <a:t> </a:t>
                </a:r>
                <a:r>
                  <a:rPr lang="es-ES" dirty="0" err="1">
                    <a:solidFill>
                      <a:schemeClr val="bg1"/>
                    </a:solidFill>
                  </a:rPr>
                  <a:t>process</a:t>
                </a:r>
                <a:r>
                  <a:rPr lang="es-ES" dirty="0">
                    <a:solidFill>
                      <a:schemeClr val="bg1"/>
                    </a:solidFill>
                  </a:rPr>
                  <a:t> and support </a:t>
                </a:r>
                <a:r>
                  <a:rPr lang="es-ES" dirty="0" err="1">
                    <a:solidFill>
                      <a:schemeClr val="bg1"/>
                    </a:solidFill>
                  </a:rPr>
                  <a:t>subjected</a:t>
                </a:r>
                <a:r>
                  <a:rPr lang="es-ES" dirty="0">
                    <a:solidFill>
                      <a:schemeClr val="bg1"/>
                    </a:solidFill>
                  </a:rPr>
                  <a:t> </a:t>
                </a:r>
                <a:r>
                  <a:rPr lang="es-ES" dirty="0" err="1">
                    <a:solidFill>
                      <a:schemeClr val="bg1"/>
                    </a:solidFill>
                  </a:rPr>
                  <a:t>to</a:t>
                </a:r>
                <a:r>
                  <a:rPr lang="es-ES" dirty="0">
                    <a:solidFill>
                      <a:schemeClr val="bg1"/>
                    </a:solidFill>
                  </a:rPr>
                  <a:t> our customer</a:t>
                </a:r>
              </a:p>
            </p:txBody>
          </p:sp>
        </p:grpSp>
        <p:grpSp>
          <p:nvGrpSpPr>
            <p:cNvPr id="57" name="Grupo 56">
              <a:extLst>
                <a:ext uri="{FF2B5EF4-FFF2-40B4-BE49-F238E27FC236}">
                  <a16:creationId xmlns:a16="http://schemas.microsoft.com/office/drawing/2014/main" id="{D82A8F14-B7BB-9057-F5A3-A8B63D740143}"/>
                </a:ext>
              </a:extLst>
            </p:cNvPr>
            <p:cNvGrpSpPr/>
            <p:nvPr/>
          </p:nvGrpSpPr>
          <p:grpSpPr>
            <a:xfrm>
              <a:off x="841578" y="4020779"/>
              <a:ext cx="4865260" cy="1142167"/>
              <a:chOff x="841578" y="4020779"/>
              <a:chExt cx="4865260" cy="1142167"/>
            </a:xfrm>
          </p:grpSpPr>
          <p:grpSp>
            <p:nvGrpSpPr>
              <p:cNvPr id="8" name="object 5">
                <a:extLst>
                  <a:ext uri="{FF2B5EF4-FFF2-40B4-BE49-F238E27FC236}">
                    <a16:creationId xmlns:a16="http://schemas.microsoft.com/office/drawing/2014/main" id="{89AF5F70-EDBE-4508-1F10-E115E10A98B3}"/>
                  </a:ext>
                </a:extLst>
              </p:cNvPr>
              <p:cNvGrpSpPr/>
              <p:nvPr/>
            </p:nvGrpSpPr>
            <p:grpSpPr>
              <a:xfrm>
                <a:off x="841578" y="4020779"/>
                <a:ext cx="892609" cy="1089236"/>
                <a:chOff x="1878023" y="6417779"/>
                <a:chExt cx="1143000" cy="1781175"/>
              </a:xfrm>
            </p:grpSpPr>
            <p:sp>
              <p:nvSpPr>
                <p:cNvPr id="9" name="object 6">
                  <a:extLst>
                    <a:ext uri="{FF2B5EF4-FFF2-40B4-BE49-F238E27FC236}">
                      <a16:creationId xmlns:a16="http://schemas.microsoft.com/office/drawing/2014/main" id="{E1B7291E-41B7-631A-68B3-F0933A4928E7}"/>
                    </a:ext>
                  </a:extLst>
                </p:cNvPr>
                <p:cNvSpPr/>
                <p:nvPr/>
              </p:nvSpPr>
              <p:spPr>
                <a:xfrm>
                  <a:off x="1878023" y="6417779"/>
                  <a:ext cx="1143000" cy="1781175"/>
                </a:xfrm>
                <a:custGeom>
                  <a:avLst/>
                  <a:gdLst/>
                  <a:ahLst/>
                  <a:cxnLst/>
                  <a:rect l="l" t="t" r="r" b="b"/>
                  <a:pathLst>
                    <a:path w="1143000" h="1781175">
                      <a:moveTo>
                        <a:pt x="823061" y="164617"/>
                      </a:moveTo>
                      <a:lnTo>
                        <a:pt x="818667" y="142951"/>
                      </a:lnTo>
                      <a:lnTo>
                        <a:pt x="806678" y="125209"/>
                      </a:lnTo>
                      <a:lnTo>
                        <a:pt x="788936" y="113220"/>
                      </a:lnTo>
                      <a:lnTo>
                        <a:pt x="767270" y="108813"/>
                      </a:lnTo>
                      <a:lnTo>
                        <a:pt x="767270" y="164617"/>
                      </a:lnTo>
                      <a:lnTo>
                        <a:pt x="767270" y="279006"/>
                      </a:lnTo>
                      <a:lnTo>
                        <a:pt x="376656" y="279006"/>
                      </a:lnTo>
                      <a:lnTo>
                        <a:pt x="376656" y="164617"/>
                      </a:lnTo>
                      <a:lnTo>
                        <a:pt x="467334" y="164617"/>
                      </a:lnTo>
                      <a:lnTo>
                        <a:pt x="478167" y="162420"/>
                      </a:lnTo>
                      <a:lnTo>
                        <a:pt x="487045" y="156425"/>
                      </a:lnTo>
                      <a:lnTo>
                        <a:pt x="493039" y="147548"/>
                      </a:lnTo>
                      <a:lnTo>
                        <a:pt x="495236" y="136715"/>
                      </a:lnTo>
                      <a:lnTo>
                        <a:pt x="501332" y="105244"/>
                      </a:lnTo>
                      <a:lnTo>
                        <a:pt x="517906" y="79514"/>
                      </a:lnTo>
                      <a:lnTo>
                        <a:pt x="542315" y="62166"/>
                      </a:lnTo>
                      <a:lnTo>
                        <a:pt x="571957" y="55803"/>
                      </a:lnTo>
                      <a:lnTo>
                        <a:pt x="601611" y="62166"/>
                      </a:lnTo>
                      <a:lnTo>
                        <a:pt x="626021" y="79514"/>
                      </a:lnTo>
                      <a:lnTo>
                        <a:pt x="642581" y="105244"/>
                      </a:lnTo>
                      <a:lnTo>
                        <a:pt x="648690" y="136715"/>
                      </a:lnTo>
                      <a:lnTo>
                        <a:pt x="650887" y="147548"/>
                      </a:lnTo>
                      <a:lnTo>
                        <a:pt x="656882" y="156425"/>
                      </a:lnTo>
                      <a:lnTo>
                        <a:pt x="665759" y="162420"/>
                      </a:lnTo>
                      <a:lnTo>
                        <a:pt x="676592" y="164617"/>
                      </a:lnTo>
                      <a:lnTo>
                        <a:pt x="767270" y="164617"/>
                      </a:lnTo>
                      <a:lnTo>
                        <a:pt x="767270" y="108813"/>
                      </a:lnTo>
                      <a:lnTo>
                        <a:pt x="701700" y="108813"/>
                      </a:lnTo>
                      <a:lnTo>
                        <a:pt x="685152" y="65328"/>
                      </a:lnTo>
                      <a:lnTo>
                        <a:pt x="677151" y="55803"/>
                      </a:lnTo>
                      <a:lnTo>
                        <a:pt x="656183" y="30873"/>
                      </a:lnTo>
                      <a:lnTo>
                        <a:pt x="617537" y="8178"/>
                      </a:lnTo>
                      <a:lnTo>
                        <a:pt x="571957" y="0"/>
                      </a:lnTo>
                      <a:lnTo>
                        <a:pt x="526389" y="8178"/>
                      </a:lnTo>
                      <a:lnTo>
                        <a:pt x="487743" y="30873"/>
                      </a:lnTo>
                      <a:lnTo>
                        <a:pt x="458774" y="65328"/>
                      </a:lnTo>
                      <a:lnTo>
                        <a:pt x="442226" y="108813"/>
                      </a:lnTo>
                      <a:lnTo>
                        <a:pt x="376656" y="108813"/>
                      </a:lnTo>
                      <a:lnTo>
                        <a:pt x="354990" y="113220"/>
                      </a:lnTo>
                      <a:lnTo>
                        <a:pt x="337248" y="125209"/>
                      </a:lnTo>
                      <a:lnTo>
                        <a:pt x="325259" y="142951"/>
                      </a:lnTo>
                      <a:lnTo>
                        <a:pt x="320852" y="164617"/>
                      </a:lnTo>
                      <a:lnTo>
                        <a:pt x="320852" y="279006"/>
                      </a:lnTo>
                      <a:lnTo>
                        <a:pt x="325259" y="300672"/>
                      </a:lnTo>
                      <a:lnTo>
                        <a:pt x="337248" y="318414"/>
                      </a:lnTo>
                      <a:lnTo>
                        <a:pt x="354990" y="330403"/>
                      </a:lnTo>
                      <a:lnTo>
                        <a:pt x="376656" y="334810"/>
                      </a:lnTo>
                      <a:lnTo>
                        <a:pt x="767270" y="334810"/>
                      </a:lnTo>
                      <a:lnTo>
                        <a:pt x="788936" y="330403"/>
                      </a:lnTo>
                      <a:lnTo>
                        <a:pt x="806678" y="318414"/>
                      </a:lnTo>
                      <a:lnTo>
                        <a:pt x="818667" y="300672"/>
                      </a:lnTo>
                      <a:lnTo>
                        <a:pt x="823061" y="279006"/>
                      </a:lnTo>
                      <a:lnTo>
                        <a:pt x="823061" y="164617"/>
                      </a:lnTo>
                      <a:close/>
                    </a:path>
                    <a:path w="1143000" h="1781175">
                      <a:moveTo>
                        <a:pt x="1142492" y="271970"/>
                      </a:moveTo>
                      <a:lnTo>
                        <a:pt x="1137323" y="246507"/>
                      </a:lnTo>
                      <a:lnTo>
                        <a:pt x="1119339" y="219900"/>
                      </a:lnTo>
                      <a:lnTo>
                        <a:pt x="1092720" y="201917"/>
                      </a:lnTo>
                      <a:lnTo>
                        <a:pt x="1088123" y="200990"/>
                      </a:lnTo>
                      <a:lnTo>
                        <a:pt x="1088123" y="279006"/>
                      </a:lnTo>
                      <a:lnTo>
                        <a:pt x="1088123" y="1701939"/>
                      </a:lnTo>
                      <a:lnTo>
                        <a:pt x="1085926" y="1712772"/>
                      </a:lnTo>
                      <a:lnTo>
                        <a:pt x="1079931" y="1721650"/>
                      </a:lnTo>
                      <a:lnTo>
                        <a:pt x="1071054" y="1727644"/>
                      </a:lnTo>
                      <a:lnTo>
                        <a:pt x="1060221" y="1729841"/>
                      </a:lnTo>
                      <a:lnTo>
                        <a:pt x="83705" y="1729841"/>
                      </a:lnTo>
                      <a:lnTo>
                        <a:pt x="72872" y="1727644"/>
                      </a:lnTo>
                      <a:lnTo>
                        <a:pt x="63995" y="1721650"/>
                      </a:lnTo>
                      <a:lnTo>
                        <a:pt x="58000" y="1712772"/>
                      </a:lnTo>
                      <a:lnTo>
                        <a:pt x="55803" y="1701939"/>
                      </a:lnTo>
                      <a:lnTo>
                        <a:pt x="55803" y="279006"/>
                      </a:lnTo>
                      <a:lnTo>
                        <a:pt x="58000" y="268173"/>
                      </a:lnTo>
                      <a:lnTo>
                        <a:pt x="63995" y="259308"/>
                      </a:lnTo>
                      <a:lnTo>
                        <a:pt x="72872" y="253314"/>
                      </a:lnTo>
                      <a:lnTo>
                        <a:pt x="83705" y="251104"/>
                      </a:lnTo>
                      <a:lnTo>
                        <a:pt x="139496" y="251104"/>
                      </a:lnTo>
                      <a:lnTo>
                        <a:pt x="139496" y="1562442"/>
                      </a:lnTo>
                      <a:lnTo>
                        <a:pt x="146113" y="1594942"/>
                      </a:lnTo>
                      <a:lnTo>
                        <a:pt x="164084" y="1621548"/>
                      </a:lnTo>
                      <a:lnTo>
                        <a:pt x="190703" y="1639531"/>
                      </a:lnTo>
                      <a:lnTo>
                        <a:pt x="223202" y="1646135"/>
                      </a:lnTo>
                      <a:lnTo>
                        <a:pt x="920724" y="1646135"/>
                      </a:lnTo>
                      <a:lnTo>
                        <a:pt x="979830" y="1621548"/>
                      </a:lnTo>
                      <a:lnTo>
                        <a:pt x="1004417" y="1562442"/>
                      </a:lnTo>
                      <a:lnTo>
                        <a:pt x="1004417" y="251104"/>
                      </a:lnTo>
                      <a:lnTo>
                        <a:pt x="1060221" y="251104"/>
                      </a:lnTo>
                      <a:lnTo>
                        <a:pt x="1071054" y="253314"/>
                      </a:lnTo>
                      <a:lnTo>
                        <a:pt x="1079931" y="259308"/>
                      </a:lnTo>
                      <a:lnTo>
                        <a:pt x="1085926" y="268173"/>
                      </a:lnTo>
                      <a:lnTo>
                        <a:pt x="1088123" y="279006"/>
                      </a:lnTo>
                      <a:lnTo>
                        <a:pt x="1088123" y="200990"/>
                      </a:lnTo>
                      <a:lnTo>
                        <a:pt x="1060221" y="195313"/>
                      </a:lnTo>
                      <a:lnTo>
                        <a:pt x="878865" y="195313"/>
                      </a:lnTo>
                      <a:lnTo>
                        <a:pt x="878865" y="251104"/>
                      </a:lnTo>
                      <a:lnTo>
                        <a:pt x="948626" y="251104"/>
                      </a:lnTo>
                      <a:lnTo>
                        <a:pt x="948626" y="1562442"/>
                      </a:lnTo>
                      <a:lnTo>
                        <a:pt x="946416" y="1573276"/>
                      </a:lnTo>
                      <a:lnTo>
                        <a:pt x="940422" y="1582140"/>
                      </a:lnTo>
                      <a:lnTo>
                        <a:pt x="931557" y="1588135"/>
                      </a:lnTo>
                      <a:lnTo>
                        <a:pt x="920724" y="1590332"/>
                      </a:lnTo>
                      <a:lnTo>
                        <a:pt x="223202" y="1590332"/>
                      </a:lnTo>
                      <a:lnTo>
                        <a:pt x="212369" y="1588135"/>
                      </a:lnTo>
                      <a:lnTo>
                        <a:pt x="203504" y="1582140"/>
                      </a:lnTo>
                      <a:lnTo>
                        <a:pt x="197510" y="1573276"/>
                      </a:lnTo>
                      <a:lnTo>
                        <a:pt x="195300" y="1562442"/>
                      </a:lnTo>
                      <a:lnTo>
                        <a:pt x="195300" y="251104"/>
                      </a:lnTo>
                      <a:lnTo>
                        <a:pt x="265061" y="251104"/>
                      </a:lnTo>
                      <a:lnTo>
                        <a:pt x="265061" y="195313"/>
                      </a:lnTo>
                      <a:lnTo>
                        <a:pt x="83705" y="195313"/>
                      </a:lnTo>
                      <a:lnTo>
                        <a:pt x="51206" y="201917"/>
                      </a:lnTo>
                      <a:lnTo>
                        <a:pt x="24587" y="219900"/>
                      </a:lnTo>
                      <a:lnTo>
                        <a:pt x="6604" y="246507"/>
                      </a:lnTo>
                      <a:lnTo>
                        <a:pt x="0" y="279006"/>
                      </a:lnTo>
                      <a:lnTo>
                        <a:pt x="0" y="1701939"/>
                      </a:lnTo>
                      <a:lnTo>
                        <a:pt x="6604" y="1734439"/>
                      </a:lnTo>
                      <a:lnTo>
                        <a:pt x="24587" y="1761058"/>
                      </a:lnTo>
                      <a:lnTo>
                        <a:pt x="51206" y="1779041"/>
                      </a:lnTo>
                      <a:lnTo>
                        <a:pt x="61734" y="1781175"/>
                      </a:lnTo>
                      <a:lnTo>
                        <a:pt x="1082192" y="1781175"/>
                      </a:lnTo>
                      <a:lnTo>
                        <a:pt x="1092720" y="1779041"/>
                      </a:lnTo>
                      <a:lnTo>
                        <a:pt x="1119339" y="1761058"/>
                      </a:lnTo>
                      <a:lnTo>
                        <a:pt x="1137323" y="1734439"/>
                      </a:lnTo>
                      <a:lnTo>
                        <a:pt x="1138250" y="1729841"/>
                      </a:lnTo>
                      <a:lnTo>
                        <a:pt x="1142492" y="1708975"/>
                      </a:lnTo>
                      <a:lnTo>
                        <a:pt x="1142492" y="271970"/>
                      </a:lnTo>
                      <a:close/>
                    </a:path>
                  </a:pathLst>
                </a:custGeom>
                <a:solidFill>
                  <a:srgbClr val="00ABAF"/>
                </a:solidFill>
              </p:spPr>
              <p:txBody>
                <a:bodyPr wrap="square" lIns="0" tIns="0" rIns="0" bIns="0" rtlCol="0"/>
                <a:lstStyle/>
                <a:p>
                  <a:endParaRPr/>
                </a:p>
              </p:txBody>
            </p:sp>
            <p:pic>
              <p:nvPicPr>
                <p:cNvPr id="10" name="object 7">
                  <a:extLst>
                    <a:ext uri="{FF2B5EF4-FFF2-40B4-BE49-F238E27FC236}">
                      <a16:creationId xmlns:a16="http://schemas.microsoft.com/office/drawing/2014/main" id="{C810C234-14BE-3DBD-727E-A109C20F0925}"/>
                    </a:ext>
                  </a:extLst>
                </p:cNvPr>
                <p:cNvPicPr/>
                <p:nvPr/>
              </p:nvPicPr>
              <p:blipFill>
                <a:blip r:embed="rId4" cstate="print"/>
                <a:stretch>
                  <a:fillRect/>
                </a:stretch>
              </p:blipFill>
              <p:spPr>
                <a:xfrm>
                  <a:off x="2143783" y="6905341"/>
                  <a:ext cx="167403" cy="139829"/>
                </a:xfrm>
                <a:prstGeom prst="rect">
                  <a:avLst/>
                </a:prstGeom>
              </p:spPr>
            </p:pic>
            <p:pic>
              <p:nvPicPr>
                <p:cNvPr id="11" name="object 8">
                  <a:extLst>
                    <a:ext uri="{FF2B5EF4-FFF2-40B4-BE49-F238E27FC236}">
                      <a16:creationId xmlns:a16="http://schemas.microsoft.com/office/drawing/2014/main" id="{7D2CEB44-D70A-74FA-EAEE-CD78B90F7C63}"/>
                    </a:ext>
                  </a:extLst>
                </p:cNvPr>
                <p:cNvPicPr/>
                <p:nvPr/>
              </p:nvPicPr>
              <p:blipFill>
                <a:blip r:embed="rId5" cstate="print"/>
                <a:stretch>
                  <a:fillRect/>
                </a:stretch>
              </p:blipFill>
              <p:spPr>
                <a:xfrm>
                  <a:off x="2143783" y="7212246"/>
                  <a:ext cx="167403" cy="139502"/>
                </a:xfrm>
                <a:prstGeom prst="rect">
                  <a:avLst/>
                </a:prstGeom>
              </p:spPr>
            </p:pic>
            <p:pic>
              <p:nvPicPr>
                <p:cNvPr id="12" name="object 9">
                  <a:extLst>
                    <a:ext uri="{FF2B5EF4-FFF2-40B4-BE49-F238E27FC236}">
                      <a16:creationId xmlns:a16="http://schemas.microsoft.com/office/drawing/2014/main" id="{3E0B11E0-4E53-12F8-15D9-756AFA34BFD8}"/>
                    </a:ext>
                  </a:extLst>
                </p:cNvPr>
                <p:cNvPicPr/>
                <p:nvPr/>
              </p:nvPicPr>
              <p:blipFill>
                <a:blip r:embed="rId6" cstate="print"/>
                <a:stretch>
                  <a:fillRect/>
                </a:stretch>
              </p:blipFill>
              <p:spPr>
                <a:xfrm>
                  <a:off x="2143783" y="7491251"/>
                  <a:ext cx="167403" cy="139502"/>
                </a:xfrm>
                <a:prstGeom prst="rect">
                  <a:avLst/>
                </a:prstGeom>
              </p:spPr>
            </p:pic>
            <p:pic>
              <p:nvPicPr>
                <p:cNvPr id="13" name="object 10">
                  <a:extLst>
                    <a:ext uri="{FF2B5EF4-FFF2-40B4-BE49-F238E27FC236}">
                      <a16:creationId xmlns:a16="http://schemas.microsoft.com/office/drawing/2014/main" id="{80DAE1B6-C3C5-31F8-92DB-8FCD1410377E}"/>
                    </a:ext>
                  </a:extLst>
                </p:cNvPr>
                <p:cNvPicPr/>
                <p:nvPr/>
              </p:nvPicPr>
              <p:blipFill>
                <a:blip r:embed="rId7" cstate="print"/>
                <a:stretch>
                  <a:fillRect/>
                </a:stretch>
              </p:blipFill>
              <p:spPr>
                <a:xfrm>
                  <a:off x="2143783" y="7770258"/>
                  <a:ext cx="167403" cy="139502"/>
                </a:xfrm>
                <a:prstGeom prst="rect">
                  <a:avLst/>
                </a:prstGeom>
              </p:spPr>
            </p:pic>
            <p:sp>
              <p:nvSpPr>
                <p:cNvPr id="15" name="object 11">
                  <a:extLst>
                    <a:ext uri="{FF2B5EF4-FFF2-40B4-BE49-F238E27FC236}">
                      <a16:creationId xmlns:a16="http://schemas.microsoft.com/office/drawing/2014/main" id="{4CCDFEC5-7A95-739D-6578-12885AADF446}"/>
                    </a:ext>
                  </a:extLst>
                </p:cNvPr>
                <p:cNvSpPr/>
                <p:nvPr/>
              </p:nvSpPr>
              <p:spPr>
                <a:xfrm>
                  <a:off x="2366288" y="6892098"/>
                  <a:ext cx="391160" cy="1032509"/>
                </a:xfrm>
                <a:custGeom>
                  <a:avLst/>
                  <a:gdLst/>
                  <a:ahLst/>
                  <a:cxnLst/>
                  <a:rect l="l" t="t" r="r" b="b"/>
                  <a:pathLst>
                    <a:path w="391160" h="1032509">
                      <a:moveTo>
                        <a:pt x="167398" y="1004417"/>
                      </a:moveTo>
                      <a:lnTo>
                        <a:pt x="165201" y="993584"/>
                      </a:lnTo>
                      <a:lnTo>
                        <a:pt x="159207" y="984707"/>
                      </a:lnTo>
                      <a:lnTo>
                        <a:pt x="150329" y="978712"/>
                      </a:lnTo>
                      <a:lnTo>
                        <a:pt x="139496" y="976515"/>
                      </a:lnTo>
                      <a:lnTo>
                        <a:pt x="27901" y="976515"/>
                      </a:lnTo>
                      <a:lnTo>
                        <a:pt x="17068" y="978712"/>
                      </a:lnTo>
                      <a:lnTo>
                        <a:pt x="8191" y="984707"/>
                      </a:lnTo>
                      <a:lnTo>
                        <a:pt x="2197" y="993584"/>
                      </a:lnTo>
                      <a:lnTo>
                        <a:pt x="0" y="1004417"/>
                      </a:lnTo>
                      <a:lnTo>
                        <a:pt x="2197" y="1015250"/>
                      </a:lnTo>
                      <a:lnTo>
                        <a:pt x="8191" y="1024115"/>
                      </a:lnTo>
                      <a:lnTo>
                        <a:pt x="17068" y="1030109"/>
                      </a:lnTo>
                      <a:lnTo>
                        <a:pt x="27901" y="1032319"/>
                      </a:lnTo>
                      <a:lnTo>
                        <a:pt x="139496" y="1032319"/>
                      </a:lnTo>
                      <a:lnTo>
                        <a:pt x="150329" y="1030109"/>
                      </a:lnTo>
                      <a:lnTo>
                        <a:pt x="159207" y="1024115"/>
                      </a:lnTo>
                      <a:lnTo>
                        <a:pt x="165201" y="1015250"/>
                      </a:lnTo>
                      <a:lnTo>
                        <a:pt x="167398" y="1004417"/>
                      </a:lnTo>
                      <a:close/>
                    </a:path>
                    <a:path w="391160" h="1032509">
                      <a:moveTo>
                        <a:pt x="223202" y="446405"/>
                      </a:moveTo>
                      <a:lnTo>
                        <a:pt x="221005" y="435571"/>
                      </a:lnTo>
                      <a:lnTo>
                        <a:pt x="215011" y="426694"/>
                      </a:lnTo>
                      <a:lnTo>
                        <a:pt x="206133" y="420700"/>
                      </a:lnTo>
                      <a:lnTo>
                        <a:pt x="195300" y="418503"/>
                      </a:lnTo>
                      <a:lnTo>
                        <a:pt x="27901" y="418503"/>
                      </a:lnTo>
                      <a:lnTo>
                        <a:pt x="17068" y="420700"/>
                      </a:lnTo>
                      <a:lnTo>
                        <a:pt x="8191" y="426694"/>
                      </a:lnTo>
                      <a:lnTo>
                        <a:pt x="2197" y="435571"/>
                      </a:lnTo>
                      <a:lnTo>
                        <a:pt x="0" y="446405"/>
                      </a:lnTo>
                      <a:lnTo>
                        <a:pt x="2197" y="457238"/>
                      </a:lnTo>
                      <a:lnTo>
                        <a:pt x="8191" y="466102"/>
                      </a:lnTo>
                      <a:lnTo>
                        <a:pt x="17068" y="472097"/>
                      </a:lnTo>
                      <a:lnTo>
                        <a:pt x="27901" y="474306"/>
                      </a:lnTo>
                      <a:lnTo>
                        <a:pt x="195300" y="474306"/>
                      </a:lnTo>
                      <a:lnTo>
                        <a:pt x="206133" y="472097"/>
                      </a:lnTo>
                      <a:lnTo>
                        <a:pt x="215011" y="466102"/>
                      </a:lnTo>
                      <a:lnTo>
                        <a:pt x="221005" y="457238"/>
                      </a:lnTo>
                      <a:lnTo>
                        <a:pt x="223202" y="446405"/>
                      </a:lnTo>
                      <a:close/>
                    </a:path>
                    <a:path w="391160" h="1032509">
                      <a:moveTo>
                        <a:pt x="306908" y="725411"/>
                      </a:moveTo>
                      <a:lnTo>
                        <a:pt x="304698" y="714578"/>
                      </a:lnTo>
                      <a:lnTo>
                        <a:pt x="298704" y="705700"/>
                      </a:lnTo>
                      <a:lnTo>
                        <a:pt x="289839" y="699706"/>
                      </a:lnTo>
                      <a:lnTo>
                        <a:pt x="279006" y="697509"/>
                      </a:lnTo>
                      <a:lnTo>
                        <a:pt x="27901" y="697509"/>
                      </a:lnTo>
                      <a:lnTo>
                        <a:pt x="17068" y="699706"/>
                      </a:lnTo>
                      <a:lnTo>
                        <a:pt x="8191" y="705700"/>
                      </a:lnTo>
                      <a:lnTo>
                        <a:pt x="2197" y="714578"/>
                      </a:lnTo>
                      <a:lnTo>
                        <a:pt x="0" y="725411"/>
                      </a:lnTo>
                      <a:lnTo>
                        <a:pt x="2197" y="736244"/>
                      </a:lnTo>
                      <a:lnTo>
                        <a:pt x="8191" y="745109"/>
                      </a:lnTo>
                      <a:lnTo>
                        <a:pt x="17068" y="751103"/>
                      </a:lnTo>
                      <a:lnTo>
                        <a:pt x="27901" y="753313"/>
                      </a:lnTo>
                      <a:lnTo>
                        <a:pt x="279006" y="753313"/>
                      </a:lnTo>
                      <a:lnTo>
                        <a:pt x="289839" y="751103"/>
                      </a:lnTo>
                      <a:lnTo>
                        <a:pt x="298704" y="745109"/>
                      </a:lnTo>
                      <a:lnTo>
                        <a:pt x="304698" y="736244"/>
                      </a:lnTo>
                      <a:lnTo>
                        <a:pt x="306908" y="725411"/>
                      </a:lnTo>
                      <a:close/>
                    </a:path>
                    <a:path w="391160" h="1032509">
                      <a:moveTo>
                        <a:pt x="306908" y="139496"/>
                      </a:moveTo>
                      <a:lnTo>
                        <a:pt x="304698" y="128663"/>
                      </a:lnTo>
                      <a:lnTo>
                        <a:pt x="298704" y="119786"/>
                      </a:lnTo>
                      <a:lnTo>
                        <a:pt x="289839" y="113804"/>
                      </a:lnTo>
                      <a:lnTo>
                        <a:pt x="279006" y="111594"/>
                      </a:lnTo>
                      <a:lnTo>
                        <a:pt x="27901" y="111594"/>
                      </a:lnTo>
                      <a:lnTo>
                        <a:pt x="17068" y="113804"/>
                      </a:lnTo>
                      <a:lnTo>
                        <a:pt x="8191" y="119786"/>
                      </a:lnTo>
                      <a:lnTo>
                        <a:pt x="2197" y="128663"/>
                      </a:lnTo>
                      <a:lnTo>
                        <a:pt x="0" y="139496"/>
                      </a:lnTo>
                      <a:lnTo>
                        <a:pt x="2197" y="150329"/>
                      </a:lnTo>
                      <a:lnTo>
                        <a:pt x="8191" y="159207"/>
                      </a:lnTo>
                      <a:lnTo>
                        <a:pt x="17068" y="165201"/>
                      </a:lnTo>
                      <a:lnTo>
                        <a:pt x="27901" y="167398"/>
                      </a:lnTo>
                      <a:lnTo>
                        <a:pt x="279006" y="167398"/>
                      </a:lnTo>
                      <a:lnTo>
                        <a:pt x="289839" y="165201"/>
                      </a:lnTo>
                      <a:lnTo>
                        <a:pt x="298704" y="159207"/>
                      </a:lnTo>
                      <a:lnTo>
                        <a:pt x="304698" y="150329"/>
                      </a:lnTo>
                      <a:lnTo>
                        <a:pt x="306908" y="139496"/>
                      </a:lnTo>
                      <a:close/>
                    </a:path>
                    <a:path w="391160" h="1032509">
                      <a:moveTo>
                        <a:pt x="390601" y="892810"/>
                      </a:moveTo>
                      <a:lnTo>
                        <a:pt x="388404" y="881976"/>
                      </a:lnTo>
                      <a:lnTo>
                        <a:pt x="382409" y="873112"/>
                      </a:lnTo>
                      <a:lnTo>
                        <a:pt x="373532" y="867117"/>
                      </a:lnTo>
                      <a:lnTo>
                        <a:pt x="362699" y="864908"/>
                      </a:lnTo>
                      <a:lnTo>
                        <a:pt x="27901" y="864908"/>
                      </a:lnTo>
                      <a:lnTo>
                        <a:pt x="17068" y="867117"/>
                      </a:lnTo>
                      <a:lnTo>
                        <a:pt x="8191" y="873112"/>
                      </a:lnTo>
                      <a:lnTo>
                        <a:pt x="2197" y="881976"/>
                      </a:lnTo>
                      <a:lnTo>
                        <a:pt x="0" y="892810"/>
                      </a:lnTo>
                      <a:lnTo>
                        <a:pt x="2197" y="903643"/>
                      </a:lnTo>
                      <a:lnTo>
                        <a:pt x="8191" y="912520"/>
                      </a:lnTo>
                      <a:lnTo>
                        <a:pt x="17068" y="918514"/>
                      </a:lnTo>
                      <a:lnTo>
                        <a:pt x="27901" y="920711"/>
                      </a:lnTo>
                      <a:lnTo>
                        <a:pt x="362699" y="920711"/>
                      </a:lnTo>
                      <a:lnTo>
                        <a:pt x="373532" y="918514"/>
                      </a:lnTo>
                      <a:lnTo>
                        <a:pt x="382409" y="912520"/>
                      </a:lnTo>
                      <a:lnTo>
                        <a:pt x="388404" y="903643"/>
                      </a:lnTo>
                      <a:lnTo>
                        <a:pt x="390601" y="892810"/>
                      </a:lnTo>
                      <a:close/>
                    </a:path>
                    <a:path w="391160" h="1032509">
                      <a:moveTo>
                        <a:pt x="390601" y="613803"/>
                      </a:moveTo>
                      <a:lnTo>
                        <a:pt x="388404" y="602970"/>
                      </a:lnTo>
                      <a:lnTo>
                        <a:pt x="382409" y="594106"/>
                      </a:lnTo>
                      <a:lnTo>
                        <a:pt x="373532" y="588111"/>
                      </a:lnTo>
                      <a:lnTo>
                        <a:pt x="362699" y="585901"/>
                      </a:lnTo>
                      <a:lnTo>
                        <a:pt x="27901" y="585901"/>
                      </a:lnTo>
                      <a:lnTo>
                        <a:pt x="17068" y="588111"/>
                      </a:lnTo>
                      <a:lnTo>
                        <a:pt x="8191" y="594106"/>
                      </a:lnTo>
                      <a:lnTo>
                        <a:pt x="2197" y="602970"/>
                      </a:lnTo>
                      <a:lnTo>
                        <a:pt x="0" y="613803"/>
                      </a:lnTo>
                      <a:lnTo>
                        <a:pt x="2197" y="624636"/>
                      </a:lnTo>
                      <a:lnTo>
                        <a:pt x="8191" y="633514"/>
                      </a:lnTo>
                      <a:lnTo>
                        <a:pt x="17068" y="639508"/>
                      </a:lnTo>
                      <a:lnTo>
                        <a:pt x="27901" y="641705"/>
                      </a:lnTo>
                      <a:lnTo>
                        <a:pt x="362699" y="641705"/>
                      </a:lnTo>
                      <a:lnTo>
                        <a:pt x="373532" y="639508"/>
                      </a:lnTo>
                      <a:lnTo>
                        <a:pt x="382409" y="633514"/>
                      </a:lnTo>
                      <a:lnTo>
                        <a:pt x="388404" y="624636"/>
                      </a:lnTo>
                      <a:lnTo>
                        <a:pt x="390601" y="613803"/>
                      </a:lnTo>
                      <a:close/>
                    </a:path>
                    <a:path w="391160" h="1032509">
                      <a:moveTo>
                        <a:pt x="390601" y="334797"/>
                      </a:moveTo>
                      <a:lnTo>
                        <a:pt x="388404" y="323964"/>
                      </a:lnTo>
                      <a:lnTo>
                        <a:pt x="382409" y="315099"/>
                      </a:lnTo>
                      <a:lnTo>
                        <a:pt x="373532" y="309105"/>
                      </a:lnTo>
                      <a:lnTo>
                        <a:pt x="362699" y="306895"/>
                      </a:lnTo>
                      <a:lnTo>
                        <a:pt x="27901" y="306895"/>
                      </a:lnTo>
                      <a:lnTo>
                        <a:pt x="17068" y="309105"/>
                      </a:lnTo>
                      <a:lnTo>
                        <a:pt x="8191" y="315099"/>
                      </a:lnTo>
                      <a:lnTo>
                        <a:pt x="2197" y="323964"/>
                      </a:lnTo>
                      <a:lnTo>
                        <a:pt x="0" y="334797"/>
                      </a:lnTo>
                      <a:lnTo>
                        <a:pt x="2197" y="345630"/>
                      </a:lnTo>
                      <a:lnTo>
                        <a:pt x="8191" y="354507"/>
                      </a:lnTo>
                      <a:lnTo>
                        <a:pt x="17068" y="360502"/>
                      </a:lnTo>
                      <a:lnTo>
                        <a:pt x="27901" y="362699"/>
                      </a:lnTo>
                      <a:lnTo>
                        <a:pt x="362699" y="362699"/>
                      </a:lnTo>
                      <a:lnTo>
                        <a:pt x="373532" y="360502"/>
                      </a:lnTo>
                      <a:lnTo>
                        <a:pt x="382409" y="354507"/>
                      </a:lnTo>
                      <a:lnTo>
                        <a:pt x="388404" y="345630"/>
                      </a:lnTo>
                      <a:lnTo>
                        <a:pt x="390601" y="334797"/>
                      </a:lnTo>
                      <a:close/>
                    </a:path>
                    <a:path w="391160" h="1032509">
                      <a:moveTo>
                        <a:pt x="390601" y="27889"/>
                      </a:moveTo>
                      <a:lnTo>
                        <a:pt x="388404" y="17056"/>
                      </a:lnTo>
                      <a:lnTo>
                        <a:pt x="382409" y="8191"/>
                      </a:lnTo>
                      <a:lnTo>
                        <a:pt x="373532" y="2197"/>
                      </a:lnTo>
                      <a:lnTo>
                        <a:pt x="362699" y="0"/>
                      </a:lnTo>
                      <a:lnTo>
                        <a:pt x="27901" y="0"/>
                      </a:lnTo>
                      <a:lnTo>
                        <a:pt x="17068" y="2197"/>
                      </a:lnTo>
                      <a:lnTo>
                        <a:pt x="8191" y="8191"/>
                      </a:lnTo>
                      <a:lnTo>
                        <a:pt x="2197" y="17056"/>
                      </a:lnTo>
                      <a:lnTo>
                        <a:pt x="0" y="27889"/>
                      </a:lnTo>
                      <a:lnTo>
                        <a:pt x="2197" y="38722"/>
                      </a:lnTo>
                      <a:lnTo>
                        <a:pt x="8191" y="47599"/>
                      </a:lnTo>
                      <a:lnTo>
                        <a:pt x="17068" y="53594"/>
                      </a:lnTo>
                      <a:lnTo>
                        <a:pt x="27901" y="55791"/>
                      </a:lnTo>
                      <a:lnTo>
                        <a:pt x="362699" y="55791"/>
                      </a:lnTo>
                      <a:lnTo>
                        <a:pt x="373532" y="53594"/>
                      </a:lnTo>
                      <a:lnTo>
                        <a:pt x="382409" y="47599"/>
                      </a:lnTo>
                      <a:lnTo>
                        <a:pt x="388404" y="38722"/>
                      </a:lnTo>
                      <a:lnTo>
                        <a:pt x="390601" y="27889"/>
                      </a:lnTo>
                      <a:close/>
                    </a:path>
                  </a:pathLst>
                </a:custGeom>
                <a:solidFill>
                  <a:srgbClr val="00ABAF"/>
                </a:solidFill>
              </p:spPr>
              <p:txBody>
                <a:bodyPr wrap="square" lIns="0" tIns="0" rIns="0" bIns="0" rtlCol="0"/>
                <a:lstStyle/>
                <a:p>
                  <a:endParaRPr dirty="0"/>
                </a:p>
              </p:txBody>
            </p:sp>
          </p:grpSp>
          <p:sp>
            <p:nvSpPr>
              <p:cNvPr id="52" name="CuadroTexto 51">
                <a:extLst>
                  <a:ext uri="{FF2B5EF4-FFF2-40B4-BE49-F238E27FC236}">
                    <a16:creationId xmlns:a16="http://schemas.microsoft.com/office/drawing/2014/main" id="{1754DC73-9C18-6329-A862-8746A13FE32C}"/>
                  </a:ext>
                </a:extLst>
              </p:cNvPr>
              <p:cNvSpPr txBox="1"/>
              <p:nvPr/>
            </p:nvSpPr>
            <p:spPr>
              <a:xfrm>
                <a:off x="1992798" y="4115732"/>
                <a:ext cx="3413437" cy="400110"/>
              </a:xfrm>
              <a:prstGeom prst="rect">
                <a:avLst/>
              </a:prstGeom>
              <a:noFill/>
            </p:spPr>
            <p:txBody>
              <a:bodyPr wrap="square" rtlCol="0">
                <a:spAutoFit/>
              </a:bodyPr>
              <a:lstStyle/>
              <a:p>
                <a:pPr algn="ctr"/>
                <a:r>
                  <a:rPr lang="es-ES" sz="2000" b="1" dirty="0">
                    <a:solidFill>
                      <a:srgbClr val="00ABAF"/>
                    </a:solidFill>
                    <a:latin typeface="+mj-lt"/>
                  </a:rPr>
                  <a:t>Aligned </a:t>
                </a:r>
                <a:r>
                  <a:rPr lang="es-ES" sz="2000" b="1" dirty="0" err="1">
                    <a:solidFill>
                      <a:srgbClr val="00ABAF"/>
                    </a:solidFill>
                    <a:latin typeface="+mj-lt"/>
                  </a:rPr>
                  <a:t>with</a:t>
                </a:r>
                <a:r>
                  <a:rPr lang="es-ES" sz="2000" b="1" dirty="0">
                    <a:solidFill>
                      <a:srgbClr val="00ABAF"/>
                    </a:solidFill>
                    <a:latin typeface="+mj-lt"/>
                  </a:rPr>
                  <a:t> </a:t>
                </a:r>
                <a:r>
                  <a:rPr lang="es-ES" sz="2000" b="1" dirty="0" err="1">
                    <a:solidFill>
                      <a:srgbClr val="00ABAF"/>
                    </a:solidFill>
                    <a:latin typeface="+mj-lt"/>
                  </a:rPr>
                  <a:t>Guidelines</a:t>
                </a:r>
                <a:endParaRPr lang="es-ES" sz="2000" b="1" dirty="0">
                  <a:solidFill>
                    <a:srgbClr val="00ABAF"/>
                  </a:solidFill>
                  <a:latin typeface="+mj-lt"/>
                </a:endParaRPr>
              </a:p>
            </p:txBody>
          </p:sp>
          <p:sp>
            <p:nvSpPr>
              <p:cNvPr id="53" name="CuadroTexto 52">
                <a:extLst>
                  <a:ext uri="{FF2B5EF4-FFF2-40B4-BE49-F238E27FC236}">
                    <a16:creationId xmlns:a16="http://schemas.microsoft.com/office/drawing/2014/main" id="{E0D9CC21-27C2-AAE6-2997-2379DC2F6477}"/>
                  </a:ext>
                </a:extLst>
              </p:cNvPr>
              <p:cNvSpPr txBox="1"/>
              <p:nvPr/>
            </p:nvSpPr>
            <p:spPr>
              <a:xfrm>
                <a:off x="1692195" y="4516615"/>
                <a:ext cx="4014643" cy="646331"/>
              </a:xfrm>
              <a:prstGeom prst="rect">
                <a:avLst/>
              </a:prstGeom>
              <a:noFill/>
            </p:spPr>
            <p:txBody>
              <a:bodyPr wrap="square" rtlCol="0">
                <a:spAutoFit/>
              </a:bodyPr>
              <a:lstStyle/>
              <a:p>
                <a:pPr algn="ctr"/>
                <a:r>
                  <a:rPr lang="es-ES" dirty="0">
                    <a:solidFill>
                      <a:schemeClr val="bg1"/>
                    </a:solidFill>
                  </a:rPr>
                  <a:t>Totally </a:t>
                </a:r>
                <a:r>
                  <a:rPr lang="es-ES" dirty="0" err="1">
                    <a:solidFill>
                      <a:schemeClr val="bg1"/>
                    </a:solidFill>
                  </a:rPr>
                  <a:t>adapted</a:t>
                </a:r>
                <a:r>
                  <a:rPr lang="es-ES" dirty="0">
                    <a:solidFill>
                      <a:schemeClr val="bg1"/>
                    </a:solidFill>
                  </a:rPr>
                  <a:t> </a:t>
                </a:r>
                <a:r>
                  <a:rPr lang="es-ES" dirty="0" err="1">
                    <a:solidFill>
                      <a:schemeClr val="bg1"/>
                    </a:solidFill>
                  </a:rPr>
                  <a:t>to</a:t>
                </a:r>
                <a:r>
                  <a:rPr lang="es-ES" dirty="0">
                    <a:solidFill>
                      <a:schemeClr val="bg1"/>
                    </a:solidFill>
                  </a:rPr>
                  <a:t> the way</a:t>
                </a:r>
              </a:p>
              <a:p>
                <a:pPr algn="ctr"/>
                <a:r>
                  <a:rPr lang="es-ES" dirty="0">
                    <a:solidFill>
                      <a:schemeClr val="bg1"/>
                    </a:solidFill>
                  </a:rPr>
                  <a:t>our customer </a:t>
                </a:r>
                <a:r>
                  <a:rPr lang="es-ES" dirty="0" err="1">
                    <a:solidFill>
                      <a:schemeClr val="bg1"/>
                    </a:solidFill>
                  </a:rPr>
                  <a:t>works</a:t>
                </a:r>
                <a:endParaRPr lang="es-ES" dirty="0">
                  <a:solidFill>
                    <a:schemeClr val="bg1"/>
                  </a:solidFill>
                </a:endParaRPr>
              </a:p>
            </p:txBody>
          </p:sp>
        </p:grpSp>
        <p:grpSp>
          <p:nvGrpSpPr>
            <p:cNvPr id="58" name="Grupo 57">
              <a:extLst>
                <a:ext uri="{FF2B5EF4-FFF2-40B4-BE49-F238E27FC236}">
                  <a16:creationId xmlns:a16="http://schemas.microsoft.com/office/drawing/2014/main" id="{15F6DB75-A42C-202E-651A-45CDE9F3004B}"/>
                </a:ext>
              </a:extLst>
            </p:cNvPr>
            <p:cNvGrpSpPr/>
            <p:nvPr/>
          </p:nvGrpSpPr>
          <p:grpSpPr>
            <a:xfrm>
              <a:off x="6573066" y="4115732"/>
              <a:ext cx="5306900" cy="1047214"/>
              <a:chOff x="6573066" y="4115732"/>
              <a:chExt cx="5306900" cy="1047214"/>
            </a:xfrm>
          </p:grpSpPr>
          <p:pic>
            <p:nvPicPr>
              <p:cNvPr id="17" name="object 12">
                <a:extLst>
                  <a:ext uri="{FF2B5EF4-FFF2-40B4-BE49-F238E27FC236}">
                    <a16:creationId xmlns:a16="http://schemas.microsoft.com/office/drawing/2014/main" id="{176954DD-FF71-EA0E-71D2-918BC199AAC4}"/>
                  </a:ext>
                </a:extLst>
              </p:cNvPr>
              <p:cNvPicPr/>
              <p:nvPr/>
            </p:nvPicPr>
            <p:blipFill>
              <a:blip r:embed="rId8" cstate="print"/>
              <a:stretch>
                <a:fillRect/>
              </a:stretch>
            </p:blipFill>
            <p:spPr>
              <a:xfrm>
                <a:off x="6573066" y="4142530"/>
                <a:ext cx="897768" cy="898791"/>
              </a:xfrm>
              <a:prstGeom prst="rect">
                <a:avLst/>
              </a:prstGeom>
            </p:spPr>
          </p:pic>
          <p:sp>
            <p:nvSpPr>
              <p:cNvPr id="54" name="CuadroTexto 53">
                <a:extLst>
                  <a:ext uri="{FF2B5EF4-FFF2-40B4-BE49-F238E27FC236}">
                    <a16:creationId xmlns:a16="http://schemas.microsoft.com/office/drawing/2014/main" id="{9D36EFAA-39D8-CE83-056D-6BBA56C66E84}"/>
                  </a:ext>
                </a:extLst>
              </p:cNvPr>
              <p:cNvSpPr txBox="1"/>
              <p:nvPr/>
            </p:nvSpPr>
            <p:spPr>
              <a:xfrm>
                <a:off x="7989552" y="4115732"/>
                <a:ext cx="3413437" cy="400110"/>
              </a:xfrm>
              <a:prstGeom prst="rect">
                <a:avLst/>
              </a:prstGeom>
              <a:noFill/>
            </p:spPr>
            <p:txBody>
              <a:bodyPr wrap="square" rtlCol="0">
                <a:spAutoFit/>
              </a:bodyPr>
              <a:lstStyle/>
              <a:p>
                <a:pPr algn="ctr"/>
                <a:r>
                  <a:rPr lang="es-ES" sz="2000" b="1" dirty="0" err="1">
                    <a:solidFill>
                      <a:srgbClr val="00ABAF"/>
                    </a:solidFill>
                    <a:latin typeface="+mj-lt"/>
                  </a:rPr>
                  <a:t>Integration</a:t>
                </a:r>
                <a:r>
                  <a:rPr lang="es-ES" sz="2000" b="1" dirty="0">
                    <a:solidFill>
                      <a:srgbClr val="00ABAF"/>
                    </a:solidFill>
                    <a:latin typeface="+mj-lt"/>
                  </a:rPr>
                  <a:t> 360</a:t>
                </a:r>
              </a:p>
            </p:txBody>
          </p:sp>
          <p:sp>
            <p:nvSpPr>
              <p:cNvPr id="55" name="CuadroTexto 54">
                <a:extLst>
                  <a:ext uri="{FF2B5EF4-FFF2-40B4-BE49-F238E27FC236}">
                    <a16:creationId xmlns:a16="http://schemas.microsoft.com/office/drawing/2014/main" id="{A4B80877-78BC-8A31-8EF4-01A62CF00769}"/>
                  </a:ext>
                </a:extLst>
              </p:cNvPr>
              <p:cNvSpPr txBox="1"/>
              <p:nvPr/>
            </p:nvSpPr>
            <p:spPr>
              <a:xfrm>
                <a:off x="7512575" y="4516615"/>
                <a:ext cx="4367391" cy="646331"/>
              </a:xfrm>
              <a:prstGeom prst="rect">
                <a:avLst/>
              </a:prstGeom>
              <a:noFill/>
            </p:spPr>
            <p:txBody>
              <a:bodyPr wrap="square" rtlCol="0">
                <a:spAutoFit/>
              </a:bodyPr>
              <a:lstStyle/>
              <a:p>
                <a:pPr algn="ctr"/>
                <a:r>
                  <a:rPr lang="es-ES" dirty="0">
                    <a:solidFill>
                      <a:schemeClr val="bg1"/>
                    </a:solidFill>
                  </a:rPr>
                  <a:t>We </a:t>
                </a:r>
                <a:r>
                  <a:rPr lang="es-ES" dirty="0" err="1">
                    <a:solidFill>
                      <a:schemeClr val="bg1"/>
                    </a:solidFill>
                  </a:rPr>
                  <a:t>integrate</a:t>
                </a:r>
                <a:r>
                  <a:rPr lang="es-ES" dirty="0">
                    <a:solidFill>
                      <a:schemeClr val="bg1"/>
                    </a:solidFill>
                  </a:rPr>
                  <a:t> </a:t>
                </a:r>
                <a:r>
                  <a:rPr lang="es-ES" dirty="0" err="1">
                    <a:solidFill>
                      <a:schemeClr val="bg1"/>
                    </a:solidFill>
                  </a:rPr>
                  <a:t>with</a:t>
                </a:r>
                <a:r>
                  <a:rPr lang="es-ES" dirty="0">
                    <a:solidFill>
                      <a:schemeClr val="bg1"/>
                    </a:solidFill>
                  </a:rPr>
                  <a:t> any device, hardware </a:t>
                </a:r>
                <a:r>
                  <a:rPr lang="es-ES" dirty="0" err="1">
                    <a:solidFill>
                      <a:schemeClr val="bg1"/>
                    </a:solidFill>
                  </a:rPr>
                  <a:t>or</a:t>
                </a:r>
                <a:r>
                  <a:rPr lang="es-ES" dirty="0">
                    <a:solidFill>
                      <a:schemeClr val="bg1"/>
                    </a:solidFill>
                  </a:rPr>
                  <a:t> logistics </a:t>
                </a:r>
                <a:r>
                  <a:rPr lang="es-ES" dirty="0" err="1">
                    <a:solidFill>
                      <a:schemeClr val="bg1"/>
                    </a:solidFill>
                  </a:rPr>
                  <a:t>used</a:t>
                </a:r>
                <a:r>
                  <a:rPr lang="es-ES" dirty="0">
                    <a:solidFill>
                      <a:schemeClr val="bg1"/>
                    </a:solidFill>
                  </a:rPr>
                  <a:t> by the customer</a:t>
                </a:r>
              </a:p>
            </p:txBody>
          </p:sp>
        </p:grpSp>
      </p:grpSp>
      <p:pic>
        <p:nvPicPr>
          <p:cNvPr id="2" name="Picture 1" descr="A blue dots in the sky&#10;&#10;Description automatically generated">
            <a:extLst>
              <a:ext uri="{FF2B5EF4-FFF2-40B4-BE49-F238E27FC236}">
                <a16:creationId xmlns:a16="http://schemas.microsoft.com/office/drawing/2014/main" id="{68B463B7-22A1-3446-C423-6249623228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15340">
            <a:off x="5850000" y="4574234"/>
            <a:ext cx="12192000" cy="1481794"/>
          </a:xfrm>
          <a:prstGeom prst="rect">
            <a:avLst/>
          </a:prstGeom>
        </p:spPr>
      </p:pic>
      <p:pic>
        <p:nvPicPr>
          <p:cNvPr id="3" name="Picture 2" descr="A blue dots in the sky&#10;&#10;Description automatically generated">
            <a:extLst>
              <a:ext uri="{FF2B5EF4-FFF2-40B4-BE49-F238E27FC236}">
                <a16:creationId xmlns:a16="http://schemas.microsoft.com/office/drawing/2014/main" id="{6D135319-3669-98B1-3CC7-18C2CF48CA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353574">
            <a:off x="-5020697" y="-1491081"/>
            <a:ext cx="12192000" cy="1986408"/>
          </a:xfrm>
          <a:prstGeom prst="rect">
            <a:avLst/>
          </a:prstGeom>
        </p:spPr>
      </p:pic>
    </p:spTree>
    <p:extLst>
      <p:ext uri="{BB962C8B-B14F-4D97-AF65-F5344CB8AC3E}">
        <p14:creationId xmlns:p14="http://schemas.microsoft.com/office/powerpoint/2010/main" val="1989875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dots in the sky&#10;&#10;Description automatically generated">
            <a:extLst>
              <a:ext uri="{FF2B5EF4-FFF2-40B4-BE49-F238E27FC236}">
                <a16:creationId xmlns:a16="http://schemas.microsoft.com/office/drawing/2014/main" id="{6D2CDFB0-0E32-1599-192B-5887CF21A8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12794">
            <a:off x="-4722501" y="4434314"/>
            <a:ext cx="12192000" cy="1481794"/>
          </a:xfrm>
          <a:prstGeom prst="rect">
            <a:avLst/>
          </a:prstGeom>
        </p:spPr>
      </p:pic>
      <p:pic>
        <p:nvPicPr>
          <p:cNvPr id="5" name="Picture 4" descr="A blue dots in the sky&#10;&#10;Description automatically generated">
            <a:extLst>
              <a:ext uri="{FF2B5EF4-FFF2-40B4-BE49-F238E27FC236}">
                <a16:creationId xmlns:a16="http://schemas.microsoft.com/office/drawing/2014/main" id="{E1EE9029-D591-C866-60FF-E0FC9F1268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569430">
            <a:off x="-3081095" y="-972842"/>
            <a:ext cx="12192000" cy="1481794"/>
          </a:xfrm>
          <a:prstGeom prst="rect">
            <a:avLst/>
          </a:prstGeom>
        </p:spPr>
      </p:pic>
      <p:grpSp>
        <p:nvGrpSpPr>
          <p:cNvPr id="29" name="Grupo 28">
            <a:extLst>
              <a:ext uri="{FF2B5EF4-FFF2-40B4-BE49-F238E27FC236}">
                <a16:creationId xmlns:a16="http://schemas.microsoft.com/office/drawing/2014/main" id="{4EBC0F0F-5B0D-1F01-B5C2-52A7AA525996}"/>
              </a:ext>
            </a:extLst>
          </p:cNvPr>
          <p:cNvGrpSpPr/>
          <p:nvPr/>
        </p:nvGrpSpPr>
        <p:grpSpPr>
          <a:xfrm>
            <a:off x="254752" y="1902530"/>
            <a:ext cx="6737059" cy="3052940"/>
            <a:chOff x="428688" y="2370089"/>
            <a:chExt cx="5610221" cy="2542306"/>
          </a:xfrm>
        </p:grpSpPr>
        <p:pic>
          <p:nvPicPr>
            <p:cNvPr id="2" name="object 8">
              <a:extLst>
                <a:ext uri="{FF2B5EF4-FFF2-40B4-BE49-F238E27FC236}">
                  <a16:creationId xmlns:a16="http://schemas.microsoft.com/office/drawing/2014/main" id="{F4401F53-67FD-82F5-EA32-9FF6A1E1B977}"/>
                </a:ext>
              </a:extLst>
            </p:cNvPr>
            <p:cNvPicPr/>
            <p:nvPr/>
          </p:nvPicPr>
          <p:blipFill>
            <a:blip r:embed="rId3" cstate="print"/>
            <a:stretch>
              <a:fillRect/>
            </a:stretch>
          </p:blipFill>
          <p:spPr>
            <a:xfrm>
              <a:off x="946537" y="2370089"/>
              <a:ext cx="4574523" cy="793921"/>
            </a:xfrm>
            <a:prstGeom prst="rect">
              <a:avLst/>
            </a:prstGeom>
          </p:spPr>
        </p:pic>
        <p:sp>
          <p:nvSpPr>
            <p:cNvPr id="3" name="CuadroTexto 2">
              <a:extLst>
                <a:ext uri="{FF2B5EF4-FFF2-40B4-BE49-F238E27FC236}">
                  <a16:creationId xmlns:a16="http://schemas.microsoft.com/office/drawing/2014/main" id="{37A5A730-E1AB-C10F-C399-63198193AF82}"/>
                </a:ext>
              </a:extLst>
            </p:cNvPr>
            <p:cNvSpPr txBox="1"/>
            <p:nvPr/>
          </p:nvSpPr>
          <p:spPr>
            <a:xfrm>
              <a:off x="428688" y="3682164"/>
              <a:ext cx="5610221" cy="1230231"/>
            </a:xfrm>
            <a:prstGeom prst="rect">
              <a:avLst/>
            </a:prstGeom>
            <a:noFill/>
          </p:spPr>
          <p:txBody>
            <a:bodyPr wrap="square" rtlCol="0">
              <a:spAutoFit/>
            </a:bodyPr>
            <a:lstStyle/>
            <a:p>
              <a:pPr algn="ctr"/>
              <a:r>
                <a:rPr lang="es-ES" sz="4500" b="1" dirty="0" err="1">
                  <a:solidFill>
                    <a:schemeClr val="bg1"/>
                  </a:solidFill>
                  <a:latin typeface="+mj-lt"/>
                </a:rPr>
                <a:t>Building</a:t>
              </a:r>
              <a:r>
                <a:rPr lang="es-ES" sz="4500" b="1" dirty="0">
                  <a:solidFill>
                    <a:schemeClr val="bg1"/>
                  </a:solidFill>
                  <a:latin typeface="+mj-lt"/>
                </a:rPr>
                <a:t> Success </a:t>
              </a:r>
              <a:r>
                <a:rPr lang="es-ES" sz="4500" b="1" dirty="0" err="1">
                  <a:solidFill>
                    <a:schemeClr val="bg1"/>
                  </a:solidFill>
                  <a:latin typeface="+mj-lt"/>
                </a:rPr>
                <a:t>from</a:t>
              </a:r>
              <a:r>
                <a:rPr lang="es-ES" sz="4500" b="1" dirty="0">
                  <a:solidFill>
                    <a:schemeClr val="bg1"/>
                  </a:solidFill>
                  <a:latin typeface="+mj-lt"/>
                </a:rPr>
                <a:t> </a:t>
              </a:r>
              <a:r>
                <a:rPr lang="es-ES" sz="4500" b="1" dirty="0" err="1">
                  <a:solidFill>
                    <a:schemeClr val="bg1"/>
                  </a:solidFill>
                  <a:latin typeface="+mj-lt"/>
                </a:rPr>
                <a:t>Innovation</a:t>
              </a:r>
              <a:endParaRPr lang="es-ES" sz="4500" b="1" dirty="0">
                <a:solidFill>
                  <a:schemeClr val="bg1"/>
                </a:solidFill>
                <a:latin typeface="+mj-lt"/>
              </a:endParaRPr>
            </a:p>
          </p:txBody>
        </p:sp>
      </p:grpSp>
      <p:grpSp>
        <p:nvGrpSpPr>
          <p:cNvPr id="10" name="Group 9">
            <a:extLst>
              <a:ext uri="{FF2B5EF4-FFF2-40B4-BE49-F238E27FC236}">
                <a16:creationId xmlns:a16="http://schemas.microsoft.com/office/drawing/2014/main" id="{DD79AF8B-8913-DCF7-3D7E-ABDEAF964E98}"/>
              </a:ext>
            </a:extLst>
          </p:cNvPr>
          <p:cNvGrpSpPr/>
          <p:nvPr/>
        </p:nvGrpSpPr>
        <p:grpSpPr>
          <a:xfrm>
            <a:off x="7543468" y="171178"/>
            <a:ext cx="4370346" cy="6515645"/>
            <a:chOff x="7543468" y="405642"/>
            <a:chExt cx="4370346" cy="6515645"/>
          </a:xfrm>
        </p:grpSpPr>
        <p:grpSp>
          <p:nvGrpSpPr>
            <p:cNvPr id="25" name="Grupo 24">
              <a:extLst>
                <a:ext uri="{FF2B5EF4-FFF2-40B4-BE49-F238E27FC236}">
                  <a16:creationId xmlns:a16="http://schemas.microsoft.com/office/drawing/2014/main" id="{9F7F1340-595D-0553-B68F-6D23A14CFF64}"/>
                </a:ext>
              </a:extLst>
            </p:cNvPr>
            <p:cNvGrpSpPr/>
            <p:nvPr/>
          </p:nvGrpSpPr>
          <p:grpSpPr>
            <a:xfrm>
              <a:off x="7556610" y="1278196"/>
              <a:ext cx="3572048" cy="584775"/>
              <a:chOff x="7556926" y="729071"/>
              <a:chExt cx="3572048" cy="584775"/>
            </a:xfrm>
          </p:grpSpPr>
          <p:sp>
            <p:nvSpPr>
              <p:cNvPr id="16" name="object 3">
                <a:extLst>
                  <a:ext uri="{FF2B5EF4-FFF2-40B4-BE49-F238E27FC236}">
                    <a16:creationId xmlns:a16="http://schemas.microsoft.com/office/drawing/2014/main" id="{40F4670D-618B-2667-3B07-71D536FB4750}"/>
                  </a:ext>
                </a:extLst>
              </p:cNvPr>
              <p:cNvSpPr/>
              <p:nvPr/>
            </p:nvSpPr>
            <p:spPr>
              <a:xfrm>
                <a:off x="7556926" y="820753"/>
                <a:ext cx="560107" cy="401410"/>
              </a:xfrm>
              <a:custGeom>
                <a:avLst/>
                <a:gdLst/>
                <a:ahLst/>
                <a:cxnLst/>
                <a:rect l="l" t="t" r="r" b="b"/>
                <a:pathLst>
                  <a:path w="1143000" h="819150">
                    <a:moveTo>
                      <a:pt x="1028870" y="819004"/>
                    </a:moveTo>
                    <a:lnTo>
                      <a:pt x="115172" y="818363"/>
                    </a:lnTo>
                    <a:lnTo>
                      <a:pt x="70043" y="806810"/>
                    </a:lnTo>
                    <a:lnTo>
                      <a:pt x="33468" y="780307"/>
                    </a:lnTo>
                    <a:lnTo>
                      <a:pt x="8951" y="742279"/>
                    </a:lnTo>
                    <a:lnTo>
                      <a:pt x="0" y="696151"/>
                    </a:lnTo>
                    <a:lnTo>
                      <a:pt x="125" y="591983"/>
                    </a:lnTo>
                    <a:lnTo>
                      <a:pt x="248" y="539559"/>
                    </a:lnTo>
                    <a:lnTo>
                      <a:pt x="323" y="510217"/>
                    </a:lnTo>
                    <a:lnTo>
                      <a:pt x="381" y="487550"/>
                    </a:lnTo>
                    <a:lnTo>
                      <a:pt x="492" y="444061"/>
                    </a:lnTo>
                    <a:lnTo>
                      <a:pt x="556" y="225432"/>
                    </a:lnTo>
                    <a:lnTo>
                      <a:pt x="343" y="173912"/>
                    </a:lnTo>
                    <a:lnTo>
                      <a:pt x="0" y="122850"/>
                    </a:lnTo>
                    <a:lnTo>
                      <a:pt x="9654" y="74996"/>
                    </a:lnTo>
                    <a:lnTo>
                      <a:pt x="35982" y="35951"/>
                    </a:lnTo>
                    <a:lnTo>
                      <a:pt x="75031" y="9643"/>
                    </a:lnTo>
                    <a:lnTo>
                      <a:pt x="122846" y="0"/>
                    </a:lnTo>
                    <a:lnTo>
                      <a:pt x="1025672" y="0"/>
                    </a:lnTo>
                    <a:lnTo>
                      <a:pt x="1068780" y="7757"/>
                    </a:lnTo>
                    <a:lnTo>
                      <a:pt x="1105174" y="29154"/>
                    </a:lnTo>
                    <a:lnTo>
                      <a:pt x="1132049" y="61411"/>
                    </a:lnTo>
                    <a:lnTo>
                      <a:pt x="1133209" y="64624"/>
                    </a:lnTo>
                    <a:lnTo>
                      <a:pt x="120926" y="64624"/>
                    </a:lnTo>
                    <a:lnTo>
                      <a:pt x="154886" y="98534"/>
                    </a:lnTo>
                    <a:lnTo>
                      <a:pt x="68483" y="98534"/>
                    </a:lnTo>
                    <a:lnTo>
                      <a:pt x="68483" y="705746"/>
                    </a:lnTo>
                    <a:lnTo>
                      <a:pt x="70304" y="722149"/>
                    </a:lnTo>
                    <a:lnTo>
                      <a:pt x="75375" y="735849"/>
                    </a:lnTo>
                    <a:lnTo>
                      <a:pt x="84358" y="746495"/>
                    </a:lnTo>
                    <a:lnTo>
                      <a:pt x="97916" y="753735"/>
                    </a:lnTo>
                    <a:lnTo>
                      <a:pt x="184301" y="753735"/>
                    </a:lnTo>
                    <a:lnTo>
                      <a:pt x="180462" y="757574"/>
                    </a:lnTo>
                    <a:lnTo>
                      <a:pt x="1127858" y="757574"/>
                    </a:lnTo>
                    <a:lnTo>
                      <a:pt x="1112300" y="781424"/>
                    </a:lnTo>
                    <a:lnTo>
                      <a:pt x="1074901" y="808006"/>
                    </a:lnTo>
                    <a:lnTo>
                      <a:pt x="1028870" y="819004"/>
                    </a:lnTo>
                    <a:close/>
                  </a:path>
                  <a:path w="1143000" h="819150">
                    <a:moveTo>
                      <a:pt x="670940" y="510217"/>
                    </a:moveTo>
                    <a:lnTo>
                      <a:pt x="575534" y="510217"/>
                    </a:lnTo>
                    <a:lnTo>
                      <a:pt x="583176" y="508713"/>
                    </a:lnTo>
                    <a:lnTo>
                      <a:pt x="589930" y="504202"/>
                    </a:lnTo>
                    <a:lnTo>
                      <a:pt x="1029509" y="64624"/>
                    </a:lnTo>
                    <a:lnTo>
                      <a:pt x="1133209" y="64624"/>
                    </a:lnTo>
                    <a:lnTo>
                      <a:pt x="1142572" y="90574"/>
                    </a:lnTo>
                    <a:lnTo>
                      <a:pt x="1142572" y="95975"/>
                    </a:lnTo>
                    <a:lnTo>
                      <a:pt x="1085193" y="95975"/>
                    </a:lnTo>
                    <a:lnTo>
                      <a:pt x="737107" y="444061"/>
                    </a:lnTo>
                    <a:lnTo>
                      <a:pt x="780507" y="487550"/>
                    </a:lnTo>
                    <a:lnTo>
                      <a:pt x="693608" y="487550"/>
                    </a:lnTo>
                    <a:lnTo>
                      <a:pt x="670940" y="510217"/>
                    </a:lnTo>
                    <a:close/>
                  </a:path>
                  <a:path w="1143000" h="819150">
                    <a:moveTo>
                      <a:pt x="1129941" y="754380"/>
                    </a:moveTo>
                    <a:lnTo>
                      <a:pt x="1046792" y="754380"/>
                    </a:lnTo>
                    <a:lnTo>
                      <a:pt x="1063644" y="746495"/>
                    </a:lnTo>
                    <a:lnTo>
                      <a:pt x="1075588" y="733650"/>
                    </a:lnTo>
                    <a:lnTo>
                      <a:pt x="1082784" y="715438"/>
                    </a:lnTo>
                    <a:lnTo>
                      <a:pt x="1085182" y="691675"/>
                    </a:lnTo>
                    <a:lnTo>
                      <a:pt x="1085182" y="95975"/>
                    </a:lnTo>
                    <a:lnTo>
                      <a:pt x="1142572" y="95975"/>
                    </a:lnTo>
                    <a:lnTo>
                      <a:pt x="1142572" y="716669"/>
                    </a:lnTo>
                    <a:lnTo>
                      <a:pt x="1137543" y="742279"/>
                    </a:lnTo>
                    <a:lnTo>
                      <a:pt x="1137417" y="742919"/>
                    </a:lnTo>
                    <a:lnTo>
                      <a:pt x="1129941" y="754380"/>
                    </a:lnTo>
                    <a:close/>
                  </a:path>
                  <a:path w="1143000" h="819150">
                    <a:moveTo>
                      <a:pt x="184301" y="753735"/>
                    </a:moveTo>
                    <a:lnTo>
                      <a:pt x="97916" y="753735"/>
                    </a:lnTo>
                    <a:lnTo>
                      <a:pt x="410796" y="440856"/>
                    </a:lnTo>
                    <a:lnTo>
                      <a:pt x="68473" y="98534"/>
                    </a:lnTo>
                    <a:lnTo>
                      <a:pt x="154886" y="98534"/>
                    </a:lnTo>
                    <a:lnTo>
                      <a:pt x="540617" y="483711"/>
                    </a:lnTo>
                    <a:lnTo>
                      <a:pt x="454326" y="483711"/>
                    </a:lnTo>
                    <a:lnTo>
                      <a:pt x="184301" y="753735"/>
                    </a:lnTo>
                    <a:close/>
                  </a:path>
                  <a:path w="1143000" h="819150">
                    <a:moveTo>
                      <a:pt x="575557" y="597220"/>
                    </a:moveTo>
                    <a:lnTo>
                      <a:pt x="567915" y="595716"/>
                    </a:lnTo>
                    <a:lnTo>
                      <a:pt x="561161" y="591205"/>
                    </a:lnTo>
                    <a:lnTo>
                      <a:pt x="454306" y="483711"/>
                    </a:lnTo>
                    <a:lnTo>
                      <a:pt x="540617" y="483711"/>
                    </a:lnTo>
                    <a:lnTo>
                      <a:pt x="561138" y="504202"/>
                    </a:lnTo>
                    <a:lnTo>
                      <a:pt x="567893" y="508713"/>
                    </a:lnTo>
                    <a:lnTo>
                      <a:pt x="575534" y="510217"/>
                    </a:lnTo>
                    <a:lnTo>
                      <a:pt x="670940" y="510217"/>
                    </a:lnTo>
                    <a:lnTo>
                      <a:pt x="589953" y="591205"/>
                    </a:lnTo>
                    <a:lnTo>
                      <a:pt x="583198" y="595716"/>
                    </a:lnTo>
                    <a:lnTo>
                      <a:pt x="575557" y="597220"/>
                    </a:lnTo>
                    <a:close/>
                  </a:path>
                  <a:path w="1143000" h="819150">
                    <a:moveTo>
                      <a:pt x="1127858" y="757574"/>
                    </a:moveTo>
                    <a:lnTo>
                      <a:pt x="963632" y="757574"/>
                    </a:lnTo>
                    <a:lnTo>
                      <a:pt x="693608" y="487550"/>
                    </a:lnTo>
                    <a:lnTo>
                      <a:pt x="780507" y="487550"/>
                    </a:lnTo>
                    <a:lnTo>
                      <a:pt x="1046792" y="754380"/>
                    </a:lnTo>
                    <a:lnTo>
                      <a:pt x="1129941" y="754380"/>
                    </a:lnTo>
                    <a:lnTo>
                      <a:pt x="1127858" y="757574"/>
                    </a:lnTo>
                    <a:close/>
                  </a:path>
                </a:pathLst>
              </a:custGeom>
              <a:solidFill>
                <a:srgbClr val="FFFFFF"/>
              </a:solidFill>
            </p:spPr>
            <p:txBody>
              <a:bodyPr wrap="square" lIns="0" tIns="0" rIns="0" bIns="0" rtlCol="0"/>
              <a:lstStyle/>
              <a:p>
                <a:endParaRPr dirty="0"/>
              </a:p>
            </p:txBody>
          </p:sp>
          <p:sp>
            <p:nvSpPr>
              <p:cNvPr id="20" name="CuadroTexto 19">
                <a:extLst>
                  <a:ext uri="{FF2B5EF4-FFF2-40B4-BE49-F238E27FC236}">
                    <a16:creationId xmlns:a16="http://schemas.microsoft.com/office/drawing/2014/main" id="{97B4D3E2-1BDB-CA6C-3B3F-2C973D01815C}"/>
                  </a:ext>
                </a:extLst>
              </p:cNvPr>
              <p:cNvSpPr txBox="1"/>
              <p:nvPr/>
            </p:nvSpPr>
            <p:spPr>
              <a:xfrm>
                <a:off x="8144759" y="729071"/>
                <a:ext cx="2984215" cy="584775"/>
              </a:xfrm>
              <a:prstGeom prst="rect">
                <a:avLst/>
              </a:prstGeom>
              <a:noFill/>
            </p:spPr>
            <p:txBody>
              <a:bodyPr wrap="none" rtlCol="0">
                <a:spAutoFit/>
              </a:bodyPr>
              <a:lstStyle/>
              <a:p>
                <a:r>
                  <a:rPr lang="es-ES" sz="1600" b="1" dirty="0">
                    <a:solidFill>
                      <a:srgbClr val="00ABAF"/>
                    </a:solidFill>
                    <a:latin typeface="+mj-lt"/>
                  </a:rPr>
                  <a:t>EMAIL</a:t>
                </a:r>
              </a:p>
              <a:p>
                <a:r>
                  <a:rPr lang="es-ES" sz="1600" dirty="0">
                    <a:solidFill>
                      <a:schemeClr val="bg1"/>
                    </a:solidFill>
                  </a:rPr>
                  <a:t>info.sales@integrasys-sa.com</a:t>
                </a:r>
              </a:p>
            </p:txBody>
          </p:sp>
        </p:grpSp>
        <p:grpSp>
          <p:nvGrpSpPr>
            <p:cNvPr id="26" name="Grupo 25">
              <a:extLst>
                <a:ext uri="{FF2B5EF4-FFF2-40B4-BE49-F238E27FC236}">
                  <a16:creationId xmlns:a16="http://schemas.microsoft.com/office/drawing/2014/main" id="{5F7B9680-F346-44AA-D3F7-1CFEA9B063D0}"/>
                </a:ext>
              </a:extLst>
            </p:cNvPr>
            <p:cNvGrpSpPr/>
            <p:nvPr/>
          </p:nvGrpSpPr>
          <p:grpSpPr>
            <a:xfrm>
              <a:off x="7543468" y="405642"/>
              <a:ext cx="3300334" cy="584775"/>
              <a:chOff x="7608836" y="2146957"/>
              <a:chExt cx="3300334" cy="584775"/>
            </a:xfrm>
          </p:grpSpPr>
          <p:sp>
            <p:nvSpPr>
              <p:cNvPr id="14" name="object 2">
                <a:extLst>
                  <a:ext uri="{FF2B5EF4-FFF2-40B4-BE49-F238E27FC236}">
                    <a16:creationId xmlns:a16="http://schemas.microsoft.com/office/drawing/2014/main" id="{7578C136-0375-A80A-7838-946A47481EED}"/>
                  </a:ext>
                </a:extLst>
              </p:cNvPr>
              <p:cNvSpPr/>
              <p:nvPr/>
            </p:nvSpPr>
            <p:spPr>
              <a:xfrm>
                <a:off x="7608836" y="2146957"/>
                <a:ext cx="585426" cy="584775"/>
              </a:xfrm>
              <a:custGeom>
                <a:avLst/>
                <a:gdLst/>
                <a:ahLst/>
                <a:cxnLst/>
                <a:rect l="l" t="t" r="r" b="b"/>
                <a:pathLst>
                  <a:path w="1143000" h="1141729">
                    <a:moveTo>
                      <a:pt x="641478" y="1141730"/>
                    </a:moveTo>
                    <a:lnTo>
                      <a:pt x="505951" y="1141730"/>
                    </a:lnTo>
                    <a:lnTo>
                      <a:pt x="467728" y="1136650"/>
                    </a:lnTo>
                    <a:lnTo>
                      <a:pt x="417029" y="1125220"/>
                    </a:lnTo>
                    <a:lnTo>
                      <a:pt x="368162" y="1108710"/>
                    </a:lnTo>
                    <a:lnTo>
                      <a:pt x="321348" y="1088390"/>
                    </a:lnTo>
                    <a:lnTo>
                      <a:pt x="276808" y="1064260"/>
                    </a:lnTo>
                    <a:lnTo>
                      <a:pt x="234764" y="1035050"/>
                    </a:lnTo>
                    <a:lnTo>
                      <a:pt x="195437" y="1004570"/>
                    </a:lnTo>
                    <a:lnTo>
                      <a:pt x="159048" y="969010"/>
                    </a:lnTo>
                    <a:lnTo>
                      <a:pt x="125817" y="930910"/>
                    </a:lnTo>
                    <a:lnTo>
                      <a:pt x="124349" y="929640"/>
                    </a:lnTo>
                    <a:lnTo>
                      <a:pt x="123035" y="928370"/>
                    </a:lnTo>
                    <a:lnTo>
                      <a:pt x="121953" y="927100"/>
                    </a:lnTo>
                    <a:lnTo>
                      <a:pt x="121644" y="925830"/>
                    </a:lnTo>
                    <a:lnTo>
                      <a:pt x="121490" y="925830"/>
                    </a:lnTo>
                    <a:lnTo>
                      <a:pt x="94437" y="887730"/>
                    </a:lnTo>
                    <a:lnTo>
                      <a:pt x="70426" y="848360"/>
                    </a:lnTo>
                    <a:lnTo>
                      <a:pt x="49633" y="806450"/>
                    </a:lnTo>
                    <a:lnTo>
                      <a:pt x="32230" y="762000"/>
                    </a:lnTo>
                    <a:lnTo>
                      <a:pt x="18392" y="717550"/>
                    </a:lnTo>
                    <a:lnTo>
                      <a:pt x="8293" y="670560"/>
                    </a:lnTo>
                    <a:lnTo>
                      <a:pt x="2105" y="622300"/>
                    </a:lnTo>
                    <a:lnTo>
                      <a:pt x="0" y="572770"/>
                    </a:lnTo>
                    <a:lnTo>
                      <a:pt x="2105" y="523240"/>
                    </a:lnTo>
                    <a:lnTo>
                      <a:pt x="8290" y="476250"/>
                    </a:lnTo>
                    <a:lnTo>
                      <a:pt x="18384" y="429260"/>
                    </a:lnTo>
                    <a:lnTo>
                      <a:pt x="32211" y="383540"/>
                    </a:lnTo>
                    <a:lnTo>
                      <a:pt x="49595" y="340360"/>
                    </a:lnTo>
                    <a:lnTo>
                      <a:pt x="70361" y="298450"/>
                    </a:lnTo>
                    <a:lnTo>
                      <a:pt x="94333" y="259080"/>
                    </a:lnTo>
                    <a:lnTo>
                      <a:pt x="121335" y="220980"/>
                    </a:lnTo>
                    <a:lnTo>
                      <a:pt x="121567" y="220980"/>
                    </a:lnTo>
                    <a:lnTo>
                      <a:pt x="121644" y="219710"/>
                    </a:lnTo>
                    <a:lnTo>
                      <a:pt x="122649" y="218440"/>
                    </a:lnTo>
                    <a:lnTo>
                      <a:pt x="123808" y="217170"/>
                    </a:lnTo>
                    <a:lnTo>
                      <a:pt x="124813" y="215900"/>
                    </a:lnTo>
                    <a:lnTo>
                      <a:pt x="154882" y="181610"/>
                    </a:lnTo>
                    <a:lnTo>
                      <a:pt x="187606" y="149860"/>
                    </a:lnTo>
                    <a:lnTo>
                      <a:pt x="222817" y="119380"/>
                    </a:lnTo>
                    <a:lnTo>
                      <a:pt x="260345" y="92710"/>
                    </a:lnTo>
                    <a:lnTo>
                      <a:pt x="300022" y="68580"/>
                    </a:lnTo>
                    <a:lnTo>
                      <a:pt x="341678" y="48260"/>
                    </a:lnTo>
                    <a:lnTo>
                      <a:pt x="385145" y="31750"/>
                    </a:lnTo>
                    <a:lnTo>
                      <a:pt x="430253" y="17780"/>
                    </a:lnTo>
                    <a:lnTo>
                      <a:pt x="476833" y="7620"/>
                    </a:lnTo>
                    <a:lnTo>
                      <a:pt x="524718" y="1270"/>
                    </a:lnTo>
                    <a:lnTo>
                      <a:pt x="573737" y="0"/>
                    </a:lnTo>
                    <a:lnTo>
                      <a:pt x="622878" y="1270"/>
                    </a:lnTo>
                    <a:lnTo>
                      <a:pt x="670876" y="7620"/>
                    </a:lnTo>
                    <a:lnTo>
                      <a:pt x="717562" y="17780"/>
                    </a:lnTo>
                    <a:lnTo>
                      <a:pt x="762766" y="31750"/>
                    </a:lnTo>
                    <a:lnTo>
                      <a:pt x="786216" y="40640"/>
                    </a:lnTo>
                    <a:lnTo>
                      <a:pt x="553953" y="40640"/>
                    </a:lnTo>
                    <a:lnTo>
                      <a:pt x="516844" y="50800"/>
                    </a:lnTo>
                    <a:lnTo>
                      <a:pt x="503473" y="58420"/>
                    </a:lnTo>
                    <a:lnTo>
                      <a:pt x="433473" y="58420"/>
                    </a:lnTo>
                    <a:lnTo>
                      <a:pt x="382417" y="74930"/>
                    </a:lnTo>
                    <a:lnTo>
                      <a:pt x="333769" y="96520"/>
                    </a:lnTo>
                    <a:lnTo>
                      <a:pt x="287808" y="121920"/>
                    </a:lnTo>
                    <a:lnTo>
                      <a:pt x="244816" y="152400"/>
                    </a:lnTo>
                    <a:lnTo>
                      <a:pt x="205074" y="186690"/>
                    </a:lnTo>
                    <a:lnTo>
                      <a:pt x="168864" y="224790"/>
                    </a:lnTo>
                    <a:lnTo>
                      <a:pt x="198870" y="241300"/>
                    </a:lnTo>
                    <a:lnTo>
                      <a:pt x="231036" y="255270"/>
                    </a:lnTo>
                    <a:lnTo>
                      <a:pt x="234449" y="256540"/>
                    </a:lnTo>
                    <a:lnTo>
                      <a:pt x="143901" y="256540"/>
                    </a:lnTo>
                    <a:lnTo>
                      <a:pt x="117512" y="295910"/>
                    </a:lnTo>
                    <a:lnTo>
                      <a:pt x="94592" y="337820"/>
                    </a:lnTo>
                    <a:lnTo>
                      <a:pt x="75358" y="381000"/>
                    </a:lnTo>
                    <a:lnTo>
                      <a:pt x="60024" y="426720"/>
                    </a:lnTo>
                    <a:lnTo>
                      <a:pt x="48805" y="473710"/>
                    </a:lnTo>
                    <a:lnTo>
                      <a:pt x="41916" y="523240"/>
                    </a:lnTo>
                    <a:lnTo>
                      <a:pt x="39692" y="570230"/>
                    </a:lnTo>
                    <a:lnTo>
                      <a:pt x="39572" y="572770"/>
                    </a:lnTo>
                    <a:lnTo>
                      <a:pt x="41854" y="622300"/>
                    </a:lnTo>
                    <a:lnTo>
                      <a:pt x="48792" y="671830"/>
                    </a:lnTo>
                    <a:lnTo>
                      <a:pt x="60000" y="720090"/>
                    </a:lnTo>
                    <a:lnTo>
                      <a:pt x="75326" y="765810"/>
                    </a:lnTo>
                    <a:lnTo>
                      <a:pt x="94559" y="808990"/>
                    </a:lnTo>
                    <a:lnTo>
                      <a:pt x="117487" y="850900"/>
                    </a:lnTo>
                    <a:lnTo>
                      <a:pt x="143901" y="890270"/>
                    </a:lnTo>
                    <a:lnTo>
                      <a:pt x="234313" y="890270"/>
                    </a:lnTo>
                    <a:lnTo>
                      <a:pt x="231200" y="891540"/>
                    </a:lnTo>
                    <a:lnTo>
                      <a:pt x="198941" y="905510"/>
                    </a:lnTo>
                    <a:lnTo>
                      <a:pt x="168864" y="920750"/>
                    </a:lnTo>
                    <a:lnTo>
                      <a:pt x="205208" y="958850"/>
                    </a:lnTo>
                    <a:lnTo>
                      <a:pt x="245116" y="993140"/>
                    </a:lnTo>
                    <a:lnTo>
                      <a:pt x="288300" y="1023620"/>
                    </a:lnTo>
                    <a:lnTo>
                      <a:pt x="334472" y="1050290"/>
                    </a:lnTo>
                    <a:lnTo>
                      <a:pt x="383345" y="1071880"/>
                    </a:lnTo>
                    <a:lnTo>
                      <a:pt x="434630" y="1088390"/>
                    </a:lnTo>
                    <a:lnTo>
                      <a:pt x="503273" y="1088390"/>
                    </a:lnTo>
                    <a:lnTo>
                      <a:pt x="516682" y="1096010"/>
                    </a:lnTo>
                    <a:lnTo>
                      <a:pt x="553953" y="1106170"/>
                    </a:lnTo>
                    <a:lnTo>
                      <a:pt x="784631" y="1106170"/>
                    </a:lnTo>
                    <a:lnTo>
                      <a:pt x="762846" y="1115060"/>
                    </a:lnTo>
                    <a:lnTo>
                      <a:pt x="717624" y="1129030"/>
                    </a:lnTo>
                    <a:lnTo>
                      <a:pt x="670918" y="1139190"/>
                    </a:lnTo>
                    <a:lnTo>
                      <a:pt x="641478" y="1141730"/>
                    </a:lnTo>
                    <a:close/>
                  </a:path>
                  <a:path w="1143000" h="1141729">
                    <a:moveTo>
                      <a:pt x="593520" y="316230"/>
                    </a:moveTo>
                    <a:lnTo>
                      <a:pt x="553953" y="316230"/>
                    </a:lnTo>
                    <a:lnTo>
                      <a:pt x="553953" y="40640"/>
                    </a:lnTo>
                    <a:lnTo>
                      <a:pt x="593520" y="40640"/>
                    </a:lnTo>
                    <a:lnTo>
                      <a:pt x="593520" y="316230"/>
                    </a:lnTo>
                    <a:close/>
                  </a:path>
                  <a:path w="1143000" h="1141729">
                    <a:moveTo>
                      <a:pt x="861489" y="316230"/>
                    </a:moveTo>
                    <a:lnTo>
                      <a:pt x="593520" y="316230"/>
                    </a:lnTo>
                    <a:lnTo>
                      <a:pt x="649554" y="313690"/>
                    </a:lnTo>
                    <a:lnTo>
                      <a:pt x="704167" y="308610"/>
                    </a:lnTo>
                    <a:lnTo>
                      <a:pt x="757013" y="299720"/>
                    </a:lnTo>
                    <a:lnTo>
                      <a:pt x="807742" y="289560"/>
                    </a:lnTo>
                    <a:lnTo>
                      <a:pt x="785790" y="232410"/>
                    </a:lnTo>
                    <a:lnTo>
                      <a:pt x="760231" y="180340"/>
                    </a:lnTo>
                    <a:lnTo>
                      <a:pt x="731499" y="135890"/>
                    </a:lnTo>
                    <a:lnTo>
                      <a:pt x="700027" y="99060"/>
                    </a:lnTo>
                    <a:lnTo>
                      <a:pt x="666251" y="71120"/>
                    </a:lnTo>
                    <a:lnTo>
                      <a:pt x="630604" y="50800"/>
                    </a:lnTo>
                    <a:lnTo>
                      <a:pt x="593520" y="40640"/>
                    </a:lnTo>
                    <a:lnTo>
                      <a:pt x="786216" y="40640"/>
                    </a:lnTo>
                    <a:lnTo>
                      <a:pt x="806317" y="48260"/>
                    </a:lnTo>
                    <a:lnTo>
                      <a:pt x="825955" y="58420"/>
                    </a:lnTo>
                    <a:lnTo>
                      <a:pt x="713923" y="58420"/>
                    </a:lnTo>
                    <a:lnTo>
                      <a:pt x="745750" y="90170"/>
                    </a:lnTo>
                    <a:lnTo>
                      <a:pt x="775195" y="128270"/>
                    </a:lnTo>
                    <a:lnTo>
                      <a:pt x="801972" y="173990"/>
                    </a:lnTo>
                    <a:lnTo>
                      <a:pt x="825797" y="223520"/>
                    </a:lnTo>
                    <a:lnTo>
                      <a:pt x="846384" y="279400"/>
                    </a:lnTo>
                    <a:lnTo>
                      <a:pt x="958668" y="279400"/>
                    </a:lnTo>
                    <a:lnTo>
                      <a:pt x="935023" y="289560"/>
                    </a:lnTo>
                    <a:lnTo>
                      <a:pt x="897296" y="304800"/>
                    </a:lnTo>
                    <a:lnTo>
                      <a:pt x="861489" y="316230"/>
                    </a:lnTo>
                    <a:close/>
                  </a:path>
                  <a:path w="1143000" h="1141729">
                    <a:moveTo>
                      <a:pt x="343633" y="279400"/>
                    </a:moveTo>
                    <a:lnTo>
                      <a:pt x="301091" y="279400"/>
                    </a:lnTo>
                    <a:lnTo>
                      <a:pt x="321639" y="223520"/>
                    </a:lnTo>
                    <a:lnTo>
                      <a:pt x="345441" y="173990"/>
                    </a:lnTo>
                    <a:lnTo>
                      <a:pt x="372207" y="128270"/>
                    </a:lnTo>
                    <a:lnTo>
                      <a:pt x="401647" y="90170"/>
                    </a:lnTo>
                    <a:lnTo>
                      <a:pt x="433473" y="58420"/>
                    </a:lnTo>
                    <a:lnTo>
                      <a:pt x="503473" y="58420"/>
                    </a:lnTo>
                    <a:lnTo>
                      <a:pt x="481188" y="71120"/>
                    </a:lnTo>
                    <a:lnTo>
                      <a:pt x="447413" y="99060"/>
                    </a:lnTo>
                    <a:lnTo>
                      <a:pt x="415950" y="135890"/>
                    </a:lnTo>
                    <a:lnTo>
                      <a:pt x="387229" y="180340"/>
                    </a:lnTo>
                    <a:lnTo>
                      <a:pt x="361679" y="232410"/>
                    </a:lnTo>
                    <a:lnTo>
                      <a:pt x="343633" y="279400"/>
                    </a:lnTo>
                    <a:close/>
                  </a:path>
                  <a:path w="1143000" h="1141729">
                    <a:moveTo>
                      <a:pt x="958668" y="279400"/>
                    </a:moveTo>
                    <a:lnTo>
                      <a:pt x="846384" y="279400"/>
                    </a:lnTo>
                    <a:lnTo>
                      <a:pt x="882302" y="267970"/>
                    </a:lnTo>
                    <a:lnTo>
                      <a:pt x="916438" y="255270"/>
                    </a:lnTo>
                    <a:lnTo>
                      <a:pt x="948603" y="241300"/>
                    </a:lnTo>
                    <a:lnTo>
                      <a:pt x="978609" y="224790"/>
                    </a:lnTo>
                    <a:lnTo>
                      <a:pt x="942394" y="186690"/>
                    </a:lnTo>
                    <a:lnTo>
                      <a:pt x="902638" y="152400"/>
                    </a:lnTo>
                    <a:lnTo>
                      <a:pt x="859627" y="121920"/>
                    </a:lnTo>
                    <a:lnTo>
                      <a:pt x="813647" y="96520"/>
                    </a:lnTo>
                    <a:lnTo>
                      <a:pt x="764984" y="74930"/>
                    </a:lnTo>
                    <a:lnTo>
                      <a:pt x="713923" y="58420"/>
                    </a:lnTo>
                    <a:lnTo>
                      <a:pt x="825955" y="58420"/>
                    </a:lnTo>
                    <a:lnTo>
                      <a:pt x="887786" y="92710"/>
                    </a:lnTo>
                    <a:lnTo>
                      <a:pt x="925363" y="120650"/>
                    </a:lnTo>
                    <a:lnTo>
                      <a:pt x="960610" y="149860"/>
                    </a:lnTo>
                    <a:lnTo>
                      <a:pt x="993357" y="182880"/>
                    </a:lnTo>
                    <a:lnTo>
                      <a:pt x="1023434" y="217170"/>
                    </a:lnTo>
                    <a:lnTo>
                      <a:pt x="1024051" y="218440"/>
                    </a:lnTo>
                    <a:lnTo>
                      <a:pt x="1024979" y="218440"/>
                    </a:lnTo>
                    <a:lnTo>
                      <a:pt x="1025519" y="219710"/>
                    </a:lnTo>
                    <a:lnTo>
                      <a:pt x="1025752" y="219710"/>
                    </a:lnTo>
                    <a:lnTo>
                      <a:pt x="1052056" y="256540"/>
                    </a:lnTo>
                    <a:lnTo>
                      <a:pt x="1003496" y="256540"/>
                    </a:lnTo>
                    <a:lnTo>
                      <a:pt x="970491" y="274320"/>
                    </a:lnTo>
                    <a:lnTo>
                      <a:pt x="958668" y="279400"/>
                    </a:lnTo>
                    <a:close/>
                  </a:path>
                  <a:path w="1143000" h="1141729">
                    <a:moveTo>
                      <a:pt x="289266" y="434340"/>
                    </a:moveTo>
                    <a:lnTo>
                      <a:pt x="286174" y="434340"/>
                    </a:lnTo>
                    <a:lnTo>
                      <a:pt x="278801" y="431800"/>
                    </a:lnTo>
                    <a:lnTo>
                      <a:pt x="273260" y="426720"/>
                    </a:lnTo>
                    <a:lnTo>
                      <a:pt x="270080" y="419100"/>
                    </a:lnTo>
                    <a:lnTo>
                      <a:pt x="269791" y="411480"/>
                    </a:lnTo>
                    <a:lnTo>
                      <a:pt x="274018" y="387350"/>
                    </a:lnTo>
                    <a:lnTo>
                      <a:pt x="278804" y="363220"/>
                    </a:lnTo>
                    <a:lnTo>
                      <a:pt x="284126" y="340360"/>
                    </a:lnTo>
                    <a:lnTo>
                      <a:pt x="289963" y="317500"/>
                    </a:lnTo>
                    <a:lnTo>
                      <a:pt x="250144" y="304800"/>
                    </a:lnTo>
                    <a:lnTo>
                      <a:pt x="212411" y="289560"/>
                    </a:lnTo>
                    <a:lnTo>
                      <a:pt x="176939" y="274320"/>
                    </a:lnTo>
                    <a:lnTo>
                      <a:pt x="143901" y="256540"/>
                    </a:lnTo>
                    <a:lnTo>
                      <a:pt x="234449" y="256540"/>
                    </a:lnTo>
                    <a:lnTo>
                      <a:pt x="265172" y="267970"/>
                    </a:lnTo>
                    <a:lnTo>
                      <a:pt x="301091" y="279400"/>
                    </a:lnTo>
                    <a:lnTo>
                      <a:pt x="343633" y="279400"/>
                    </a:lnTo>
                    <a:lnTo>
                      <a:pt x="339731" y="289560"/>
                    </a:lnTo>
                    <a:lnTo>
                      <a:pt x="390461" y="299720"/>
                    </a:lnTo>
                    <a:lnTo>
                      <a:pt x="443306" y="308610"/>
                    </a:lnTo>
                    <a:lnTo>
                      <a:pt x="497919" y="313690"/>
                    </a:lnTo>
                    <a:lnTo>
                      <a:pt x="553953" y="316230"/>
                    </a:lnTo>
                    <a:lnTo>
                      <a:pt x="861489" y="316230"/>
                    </a:lnTo>
                    <a:lnTo>
                      <a:pt x="857510" y="317500"/>
                    </a:lnTo>
                    <a:lnTo>
                      <a:pt x="860090" y="327660"/>
                    </a:lnTo>
                    <a:lnTo>
                      <a:pt x="328292" y="327660"/>
                    </a:lnTo>
                    <a:lnTo>
                      <a:pt x="322663" y="349250"/>
                    </a:lnTo>
                    <a:lnTo>
                      <a:pt x="317512" y="372110"/>
                    </a:lnTo>
                    <a:lnTo>
                      <a:pt x="312883" y="394970"/>
                    </a:lnTo>
                    <a:lnTo>
                      <a:pt x="308819" y="417830"/>
                    </a:lnTo>
                    <a:lnTo>
                      <a:pt x="306459" y="424180"/>
                    </a:lnTo>
                    <a:lnTo>
                      <a:pt x="302057" y="430530"/>
                    </a:lnTo>
                    <a:lnTo>
                      <a:pt x="296147" y="433070"/>
                    </a:lnTo>
                    <a:lnTo>
                      <a:pt x="289266" y="434340"/>
                    </a:lnTo>
                    <a:close/>
                  </a:path>
                  <a:path w="1143000" h="1141729">
                    <a:moveTo>
                      <a:pt x="1051052" y="890270"/>
                    </a:moveTo>
                    <a:lnTo>
                      <a:pt x="1003496" y="890270"/>
                    </a:lnTo>
                    <a:lnTo>
                      <a:pt x="1029914" y="850900"/>
                    </a:lnTo>
                    <a:lnTo>
                      <a:pt x="1052853" y="808990"/>
                    </a:lnTo>
                    <a:lnTo>
                      <a:pt x="1072101" y="765810"/>
                    </a:lnTo>
                    <a:lnTo>
                      <a:pt x="1087443" y="720090"/>
                    </a:lnTo>
                    <a:lnTo>
                      <a:pt x="1098666" y="671830"/>
                    </a:lnTo>
                    <a:lnTo>
                      <a:pt x="1105557" y="623570"/>
                    </a:lnTo>
                    <a:lnTo>
                      <a:pt x="1107901" y="572770"/>
                    </a:lnTo>
                    <a:lnTo>
                      <a:pt x="1105561" y="523240"/>
                    </a:lnTo>
                    <a:lnTo>
                      <a:pt x="1098680" y="473710"/>
                    </a:lnTo>
                    <a:lnTo>
                      <a:pt x="1087467" y="426720"/>
                    </a:lnTo>
                    <a:lnTo>
                      <a:pt x="1072133" y="381000"/>
                    </a:lnTo>
                    <a:lnTo>
                      <a:pt x="1052887" y="337820"/>
                    </a:lnTo>
                    <a:lnTo>
                      <a:pt x="1029938" y="295910"/>
                    </a:lnTo>
                    <a:lnTo>
                      <a:pt x="1003496" y="256540"/>
                    </a:lnTo>
                    <a:lnTo>
                      <a:pt x="1052056" y="256540"/>
                    </a:lnTo>
                    <a:lnTo>
                      <a:pt x="1076982" y="298450"/>
                    </a:lnTo>
                    <a:lnTo>
                      <a:pt x="1097787" y="340360"/>
                    </a:lnTo>
                    <a:lnTo>
                      <a:pt x="1115204" y="383540"/>
                    </a:lnTo>
                    <a:lnTo>
                      <a:pt x="1129056" y="429260"/>
                    </a:lnTo>
                    <a:lnTo>
                      <a:pt x="1139168" y="476250"/>
                    </a:lnTo>
                    <a:lnTo>
                      <a:pt x="1142999" y="505460"/>
                    </a:lnTo>
                    <a:lnTo>
                      <a:pt x="1142999" y="641350"/>
                    </a:lnTo>
                    <a:lnTo>
                      <a:pt x="1129048" y="717550"/>
                    </a:lnTo>
                    <a:lnTo>
                      <a:pt x="1115185" y="763270"/>
                    </a:lnTo>
                    <a:lnTo>
                      <a:pt x="1097749" y="806450"/>
                    </a:lnTo>
                    <a:lnTo>
                      <a:pt x="1076916" y="848360"/>
                    </a:lnTo>
                    <a:lnTo>
                      <a:pt x="1052859" y="887730"/>
                    </a:lnTo>
                    <a:lnTo>
                      <a:pt x="1051052" y="890270"/>
                    </a:lnTo>
                    <a:close/>
                  </a:path>
                  <a:path w="1143000" h="1141729">
                    <a:moveTo>
                      <a:pt x="573737" y="434340"/>
                    </a:moveTo>
                    <a:lnTo>
                      <a:pt x="566016" y="433070"/>
                    </a:lnTo>
                    <a:lnTo>
                      <a:pt x="559729" y="429260"/>
                    </a:lnTo>
                    <a:lnTo>
                      <a:pt x="555501" y="422910"/>
                    </a:lnTo>
                    <a:lnTo>
                      <a:pt x="553953" y="415290"/>
                    </a:lnTo>
                    <a:lnTo>
                      <a:pt x="553953" y="355600"/>
                    </a:lnTo>
                    <a:lnTo>
                      <a:pt x="495024" y="353060"/>
                    </a:lnTo>
                    <a:lnTo>
                      <a:pt x="437529" y="346710"/>
                    </a:lnTo>
                    <a:lnTo>
                      <a:pt x="381831" y="339090"/>
                    </a:lnTo>
                    <a:lnTo>
                      <a:pt x="328292" y="327660"/>
                    </a:lnTo>
                    <a:lnTo>
                      <a:pt x="819102" y="327660"/>
                    </a:lnTo>
                    <a:lnTo>
                      <a:pt x="765598" y="339090"/>
                    </a:lnTo>
                    <a:lnTo>
                      <a:pt x="709905" y="346710"/>
                    </a:lnTo>
                    <a:lnTo>
                      <a:pt x="652415" y="353060"/>
                    </a:lnTo>
                    <a:lnTo>
                      <a:pt x="593520" y="355600"/>
                    </a:lnTo>
                    <a:lnTo>
                      <a:pt x="593520" y="415290"/>
                    </a:lnTo>
                    <a:lnTo>
                      <a:pt x="591962" y="422910"/>
                    </a:lnTo>
                    <a:lnTo>
                      <a:pt x="587715" y="429260"/>
                    </a:lnTo>
                    <a:lnTo>
                      <a:pt x="581425" y="433070"/>
                    </a:lnTo>
                    <a:lnTo>
                      <a:pt x="573737" y="434340"/>
                    </a:lnTo>
                    <a:close/>
                  </a:path>
                  <a:path w="1143000" h="1141729">
                    <a:moveTo>
                      <a:pt x="861299" y="434340"/>
                    </a:moveTo>
                    <a:lnTo>
                      <a:pt x="853435" y="434340"/>
                    </a:lnTo>
                    <a:lnTo>
                      <a:pt x="846557" y="430530"/>
                    </a:lnTo>
                    <a:lnTo>
                      <a:pt x="841389" y="425450"/>
                    </a:lnTo>
                    <a:lnTo>
                      <a:pt x="838654" y="417830"/>
                    </a:lnTo>
                    <a:lnTo>
                      <a:pt x="834578" y="394970"/>
                    </a:lnTo>
                    <a:lnTo>
                      <a:pt x="829922" y="372110"/>
                    </a:lnTo>
                    <a:lnTo>
                      <a:pt x="824744" y="349250"/>
                    </a:lnTo>
                    <a:lnTo>
                      <a:pt x="819102" y="327660"/>
                    </a:lnTo>
                    <a:lnTo>
                      <a:pt x="860090" y="327660"/>
                    </a:lnTo>
                    <a:lnTo>
                      <a:pt x="863314" y="340360"/>
                    </a:lnTo>
                    <a:lnTo>
                      <a:pt x="868640" y="363220"/>
                    </a:lnTo>
                    <a:lnTo>
                      <a:pt x="873444" y="387350"/>
                    </a:lnTo>
                    <a:lnTo>
                      <a:pt x="877682" y="411480"/>
                    </a:lnTo>
                    <a:lnTo>
                      <a:pt x="877538" y="415290"/>
                    </a:lnTo>
                    <a:lnTo>
                      <a:pt x="877441" y="417830"/>
                    </a:lnTo>
                    <a:lnTo>
                      <a:pt x="877393" y="419100"/>
                    </a:lnTo>
                    <a:lnTo>
                      <a:pt x="874213" y="426720"/>
                    </a:lnTo>
                    <a:lnTo>
                      <a:pt x="868672" y="431800"/>
                    </a:lnTo>
                    <a:lnTo>
                      <a:pt x="861299" y="434340"/>
                    </a:lnTo>
                    <a:close/>
                  </a:path>
                  <a:path w="1143000" h="1141729">
                    <a:moveTo>
                      <a:pt x="206036" y="692150"/>
                    </a:moveTo>
                    <a:lnTo>
                      <a:pt x="197224" y="692150"/>
                    </a:lnTo>
                    <a:lnTo>
                      <a:pt x="188648" y="690880"/>
                    </a:lnTo>
                    <a:lnTo>
                      <a:pt x="119558" y="480060"/>
                    </a:lnTo>
                    <a:lnTo>
                      <a:pt x="118851" y="472440"/>
                    </a:lnTo>
                    <a:lnTo>
                      <a:pt x="121094" y="464820"/>
                    </a:lnTo>
                    <a:lnTo>
                      <a:pt x="125872" y="458470"/>
                    </a:lnTo>
                    <a:lnTo>
                      <a:pt x="132773" y="454660"/>
                    </a:lnTo>
                    <a:lnTo>
                      <a:pt x="140613" y="454660"/>
                    </a:lnTo>
                    <a:lnTo>
                      <a:pt x="147852" y="457200"/>
                    </a:lnTo>
                    <a:lnTo>
                      <a:pt x="153715" y="461010"/>
                    </a:lnTo>
                    <a:lnTo>
                      <a:pt x="157425" y="468630"/>
                    </a:lnTo>
                    <a:lnTo>
                      <a:pt x="199930" y="609600"/>
                    </a:lnTo>
                    <a:lnTo>
                      <a:pt x="242486" y="609600"/>
                    </a:lnTo>
                    <a:lnTo>
                      <a:pt x="216390" y="679450"/>
                    </a:lnTo>
                    <a:lnTo>
                      <a:pt x="213455" y="687070"/>
                    </a:lnTo>
                    <a:lnTo>
                      <a:pt x="206036" y="692150"/>
                    </a:lnTo>
                    <a:close/>
                  </a:path>
                  <a:path w="1143000" h="1141729">
                    <a:moveTo>
                      <a:pt x="356024" y="609600"/>
                    </a:moveTo>
                    <a:lnTo>
                      <a:pt x="314459" y="609600"/>
                    </a:lnTo>
                    <a:lnTo>
                      <a:pt x="356965" y="468630"/>
                    </a:lnTo>
                    <a:lnTo>
                      <a:pt x="359283" y="461010"/>
                    </a:lnTo>
                    <a:lnTo>
                      <a:pt x="366083" y="455930"/>
                    </a:lnTo>
                    <a:lnTo>
                      <a:pt x="373734" y="454660"/>
                    </a:lnTo>
                    <a:lnTo>
                      <a:pt x="381540" y="454660"/>
                    </a:lnTo>
                    <a:lnTo>
                      <a:pt x="388485" y="458470"/>
                    </a:lnTo>
                    <a:lnTo>
                      <a:pt x="393286" y="464820"/>
                    </a:lnTo>
                    <a:lnTo>
                      <a:pt x="395537" y="472440"/>
                    </a:lnTo>
                    <a:lnTo>
                      <a:pt x="394831" y="480060"/>
                    </a:lnTo>
                    <a:lnTo>
                      <a:pt x="356024" y="609600"/>
                    </a:lnTo>
                    <a:close/>
                  </a:path>
                  <a:path w="1143000" h="1141729">
                    <a:moveTo>
                      <a:pt x="522267" y="692150"/>
                    </a:moveTo>
                    <a:lnTo>
                      <a:pt x="513766" y="692150"/>
                    </a:lnTo>
                    <a:lnTo>
                      <a:pt x="505189" y="690880"/>
                    </a:lnTo>
                    <a:lnTo>
                      <a:pt x="436100" y="480060"/>
                    </a:lnTo>
                    <a:lnTo>
                      <a:pt x="435395" y="472440"/>
                    </a:lnTo>
                    <a:lnTo>
                      <a:pt x="437645" y="464820"/>
                    </a:lnTo>
                    <a:lnTo>
                      <a:pt x="442446" y="458470"/>
                    </a:lnTo>
                    <a:lnTo>
                      <a:pt x="449391" y="454660"/>
                    </a:lnTo>
                    <a:lnTo>
                      <a:pt x="457187" y="454660"/>
                    </a:lnTo>
                    <a:lnTo>
                      <a:pt x="464404" y="457200"/>
                    </a:lnTo>
                    <a:lnTo>
                      <a:pt x="470258" y="461010"/>
                    </a:lnTo>
                    <a:lnTo>
                      <a:pt x="473967" y="468630"/>
                    </a:lnTo>
                    <a:lnTo>
                      <a:pt x="516472" y="609600"/>
                    </a:lnTo>
                    <a:lnTo>
                      <a:pt x="559028" y="609600"/>
                    </a:lnTo>
                    <a:lnTo>
                      <a:pt x="532932" y="679450"/>
                    </a:lnTo>
                    <a:lnTo>
                      <a:pt x="529919" y="687070"/>
                    </a:lnTo>
                    <a:lnTo>
                      <a:pt x="522267" y="692150"/>
                    </a:lnTo>
                    <a:close/>
                  </a:path>
                  <a:path w="1143000" h="1141729">
                    <a:moveTo>
                      <a:pt x="672566" y="609600"/>
                    </a:moveTo>
                    <a:lnTo>
                      <a:pt x="631001" y="609600"/>
                    </a:lnTo>
                    <a:lnTo>
                      <a:pt x="673507" y="468630"/>
                    </a:lnTo>
                    <a:lnTo>
                      <a:pt x="675825" y="461010"/>
                    </a:lnTo>
                    <a:lnTo>
                      <a:pt x="682625" y="455930"/>
                    </a:lnTo>
                    <a:lnTo>
                      <a:pt x="690275" y="454660"/>
                    </a:lnTo>
                    <a:lnTo>
                      <a:pt x="698082" y="454660"/>
                    </a:lnTo>
                    <a:lnTo>
                      <a:pt x="705027" y="458470"/>
                    </a:lnTo>
                    <a:lnTo>
                      <a:pt x="709828" y="464820"/>
                    </a:lnTo>
                    <a:lnTo>
                      <a:pt x="712079" y="472440"/>
                    </a:lnTo>
                    <a:lnTo>
                      <a:pt x="711373" y="480060"/>
                    </a:lnTo>
                    <a:lnTo>
                      <a:pt x="672566" y="609600"/>
                    </a:lnTo>
                    <a:close/>
                  </a:path>
                  <a:path w="1143000" h="1141729">
                    <a:moveTo>
                      <a:pt x="839274" y="692150"/>
                    </a:moveTo>
                    <a:lnTo>
                      <a:pt x="830310" y="692150"/>
                    </a:lnTo>
                    <a:lnTo>
                      <a:pt x="821731" y="690880"/>
                    </a:lnTo>
                    <a:lnTo>
                      <a:pt x="752642" y="480060"/>
                    </a:lnTo>
                    <a:lnTo>
                      <a:pt x="751936" y="472440"/>
                    </a:lnTo>
                    <a:lnTo>
                      <a:pt x="754187" y="464820"/>
                    </a:lnTo>
                    <a:lnTo>
                      <a:pt x="758988" y="458470"/>
                    </a:lnTo>
                    <a:lnTo>
                      <a:pt x="765933" y="454660"/>
                    </a:lnTo>
                    <a:lnTo>
                      <a:pt x="773729" y="454660"/>
                    </a:lnTo>
                    <a:lnTo>
                      <a:pt x="780946" y="457200"/>
                    </a:lnTo>
                    <a:lnTo>
                      <a:pt x="786800" y="461010"/>
                    </a:lnTo>
                    <a:lnTo>
                      <a:pt x="790508" y="468630"/>
                    </a:lnTo>
                    <a:lnTo>
                      <a:pt x="833014" y="609600"/>
                    </a:lnTo>
                    <a:lnTo>
                      <a:pt x="875570" y="609600"/>
                    </a:lnTo>
                    <a:lnTo>
                      <a:pt x="849474" y="679450"/>
                    </a:lnTo>
                    <a:lnTo>
                      <a:pt x="846538" y="687070"/>
                    </a:lnTo>
                    <a:lnTo>
                      <a:pt x="839274" y="692150"/>
                    </a:lnTo>
                    <a:close/>
                  </a:path>
                  <a:path w="1143000" h="1141729">
                    <a:moveTo>
                      <a:pt x="989108" y="609600"/>
                    </a:moveTo>
                    <a:lnTo>
                      <a:pt x="947543" y="609600"/>
                    </a:lnTo>
                    <a:lnTo>
                      <a:pt x="990048" y="468630"/>
                    </a:lnTo>
                    <a:lnTo>
                      <a:pt x="992367" y="461010"/>
                    </a:lnTo>
                    <a:lnTo>
                      <a:pt x="999167" y="455930"/>
                    </a:lnTo>
                    <a:lnTo>
                      <a:pt x="1006817" y="454660"/>
                    </a:lnTo>
                    <a:lnTo>
                      <a:pt x="1014624" y="454660"/>
                    </a:lnTo>
                    <a:lnTo>
                      <a:pt x="1021569" y="458470"/>
                    </a:lnTo>
                    <a:lnTo>
                      <a:pt x="1026370" y="464820"/>
                    </a:lnTo>
                    <a:lnTo>
                      <a:pt x="1028621" y="472440"/>
                    </a:lnTo>
                    <a:lnTo>
                      <a:pt x="1027915" y="480060"/>
                    </a:lnTo>
                    <a:lnTo>
                      <a:pt x="989108" y="609600"/>
                    </a:lnTo>
                    <a:close/>
                  </a:path>
                  <a:path w="1143000" h="1141729">
                    <a:moveTo>
                      <a:pt x="242486" y="609600"/>
                    </a:moveTo>
                    <a:lnTo>
                      <a:pt x="199930" y="609600"/>
                    </a:lnTo>
                    <a:lnTo>
                      <a:pt x="238647" y="506730"/>
                    </a:lnTo>
                    <a:lnTo>
                      <a:pt x="241583" y="499110"/>
                    </a:lnTo>
                    <a:lnTo>
                      <a:pt x="248925" y="494030"/>
                    </a:lnTo>
                    <a:lnTo>
                      <a:pt x="265464" y="494030"/>
                    </a:lnTo>
                    <a:lnTo>
                      <a:pt x="272806" y="499110"/>
                    </a:lnTo>
                    <a:lnTo>
                      <a:pt x="275742" y="506730"/>
                    </a:lnTo>
                    <a:lnTo>
                      <a:pt x="299641" y="570230"/>
                    </a:lnTo>
                    <a:lnTo>
                      <a:pt x="257195" y="570230"/>
                    </a:lnTo>
                    <a:lnTo>
                      <a:pt x="242486" y="609600"/>
                    </a:lnTo>
                    <a:close/>
                  </a:path>
                  <a:path w="1143000" h="1141729">
                    <a:moveTo>
                      <a:pt x="559028" y="609600"/>
                    </a:moveTo>
                    <a:lnTo>
                      <a:pt x="516472" y="609600"/>
                    </a:lnTo>
                    <a:lnTo>
                      <a:pt x="555189" y="506730"/>
                    </a:lnTo>
                    <a:lnTo>
                      <a:pt x="558125" y="499110"/>
                    </a:lnTo>
                    <a:lnTo>
                      <a:pt x="565467" y="494030"/>
                    </a:lnTo>
                    <a:lnTo>
                      <a:pt x="582006" y="494030"/>
                    </a:lnTo>
                    <a:lnTo>
                      <a:pt x="589348" y="499110"/>
                    </a:lnTo>
                    <a:lnTo>
                      <a:pt x="592284" y="506730"/>
                    </a:lnTo>
                    <a:lnTo>
                      <a:pt x="616183" y="570230"/>
                    </a:lnTo>
                    <a:lnTo>
                      <a:pt x="573737" y="570230"/>
                    </a:lnTo>
                    <a:lnTo>
                      <a:pt x="559028" y="609600"/>
                    </a:lnTo>
                    <a:close/>
                  </a:path>
                  <a:path w="1143000" h="1141729">
                    <a:moveTo>
                      <a:pt x="875570" y="609600"/>
                    </a:moveTo>
                    <a:lnTo>
                      <a:pt x="833014" y="609600"/>
                    </a:lnTo>
                    <a:lnTo>
                      <a:pt x="871731" y="506730"/>
                    </a:lnTo>
                    <a:lnTo>
                      <a:pt x="874667" y="499110"/>
                    </a:lnTo>
                    <a:lnTo>
                      <a:pt x="882009" y="494030"/>
                    </a:lnTo>
                    <a:lnTo>
                      <a:pt x="898548" y="494030"/>
                    </a:lnTo>
                    <a:lnTo>
                      <a:pt x="905890" y="499110"/>
                    </a:lnTo>
                    <a:lnTo>
                      <a:pt x="908826" y="506730"/>
                    </a:lnTo>
                    <a:lnTo>
                      <a:pt x="932725" y="570230"/>
                    </a:lnTo>
                    <a:lnTo>
                      <a:pt x="890278" y="570230"/>
                    </a:lnTo>
                    <a:lnTo>
                      <a:pt x="875570" y="609600"/>
                    </a:lnTo>
                    <a:close/>
                  </a:path>
                  <a:path w="1143000" h="1141729">
                    <a:moveTo>
                      <a:pt x="317166" y="692150"/>
                    </a:moveTo>
                    <a:lnTo>
                      <a:pt x="308354" y="692150"/>
                    </a:lnTo>
                    <a:lnTo>
                      <a:pt x="300935" y="687070"/>
                    </a:lnTo>
                    <a:lnTo>
                      <a:pt x="297999" y="679450"/>
                    </a:lnTo>
                    <a:lnTo>
                      <a:pt x="257195" y="570230"/>
                    </a:lnTo>
                    <a:lnTo>
                      <a:pt x="299641" y="570230"/>
                    </a:lnTo>
                    <a:lnTo>
                      <a:pt x="314459" y="609600"/>
                    </a:lnTo>
                    <a:lnTo>
                      <a:pt x="356024" y="609600"/>
                    </a:lnTo>
                    <a:lnTo>
                      <a:pt x="335479" y="678180"/>
                    </a:lnTo>
                    <a:lnTo>
                      <a:pt x="333084" y="685800"/>
                    </a:lnTo>
                    <a:lnTo>
                      <a:pt x="325742" y="690880"/>
                    </a:lnTo>
                    <a:lnTo>
                      <a:pt x="317166" y="692150"/>
                    </a:lnTo>
                    <a:close/>
                  </a:path>
                  <a:path w="1143000" h="1141729">
                    <a:moveTo>
                      <a:pt x="633705" y="692150"/>
                    </a:moveTo>
                    <a:lnTo>
                      <a:pt x="624896" y="692150"/>
                    </a:lnTo>
                    <a:lnTo>
                      <a:pt x="617477" y="687070"/>
                    </a:lnTo>
                    <a:lnTo>
                      <a:pt x="614541" y="679450"/>
                    </a:lnTo>
                    <a:lnTo>
                      <a:pt x="573737" y="570230"/>
                    </a:lnTo>
                    <a:lnTo>
                      <a:pt x="616183" y="570230"/>
                    </a:lnTo>
                    <a:lnTo>
                      <a:pt x="631001" y="609600"/>
                    </a:lnTo>
                    <a:lnTo>
                      <a:pt x="672566" y="609600"/>
                    </a:lnTo>
                    <a:lnTo>
                      <a:pt x="652021" y="678180"/>
                    </a:lnTo>
                    <a:lnTo>
                      <a:pt x="649626" y="685800"/>
                    </a:lnTo>
                    <a:lnTo>
                      <a:pt x="642284" y="690880"/>
                    </a:lnTo>
                    <a:lnTo>
                      <a:pt x="633705" y="692150"/>
                    </a:lnTo>
                    <a:close/>
                  </a:path>
                  <a:path w="1143000" h="1141729">
                    <a:moveTo>
                      <a:pt x="950247" y="692150"/>
                    </a:moveTo>
                    <a:lnTo>
                      <a:pt x="941438" y="692150"/>
                    </a:lnTo>
                    <a:lnTo>
                      <a:pt x="934019" y="687070"/>
                    </a:lnTo>
                    <a:lnTo>
                      <a:pt x="931083" y="679450"/>
                    </a:lnTo>
                    <a:lnTo>
                      <a:pt x="890278" y="570230"/>
                    </a:lnTo>
                    <a:lnTo>
                      <a:pt x="932725" y="570230"/>
                    </a:lnTo>
                    <a:lnTo>
                      <a:pt x="947543" y="609600"/>
                    </a:lnTo>
                    <a:lnTo>
                      <a:pt x="989108" y="609600"/>
                    </a:lnTo>
                    <a:lnTo>
                      <a:pt x="968563" y="678180"/>
                    </a:lnTo>
                    <a:lnTo>
                      <a:pt x="966167" y="685800"/>
                    </a:lnTo>
                    <a:lnTo>
                      <a:pt x="958826" y="690880"/>
                    </a:lnTo>
                    <a:lnTo>
                      <a:pt x="950247" y="692150"/>
                    </a:lnTo>
                    <a:close/>
                  </a:path>
                  <a:path w="1143000" h="1141729">
                    <a:moveTo>
                      <a:pt x="234313" y="890270"/>
                    </a:moveTo>
                    <a:lnTo>
                      <a:pt x="143901" y="890270"/>
                    </a:lnTo>
                    <a:lnTo>
                      <a:pt x="176952" y="872490"/>
                    </a:lnTo>
                    <a:lnTo>
                      <a:pt x="212460" y="855980"/>
                    </a:lnTo>
                    <a:lnTo>
                      <a:pt x="250241" y="842010"/>
                    </a:lnTo>
                    <a:lnTo>
                      <a:pt x="290117" y="829310"/>
                    </a:lnTo>
                    <a:lnTo>
                      <a:pt x="285396" y="811530"/>
                    </a:lnTo>
                    <a:lnTo>
                      <a:pt x="280988" y="792480"/>
                    </a:lnTo>
                    <a:lnTo>
                      <a:pt x="276912" y="773430"/>
                    </a:lnTo>
                    <a:lnTo>
                      <a:pt x="273192" y="754380"/>
                    </a:lnTo>
                    <a:lnTo>
                      <a:pt x="273273" y="750570"/>
                    </a:lnTo>
                    <a:lnTo>
                      <a:pt x="273353" y="746760"/>
                    </a:lnTo>
                    <a:lnTo>
                      <a:pt x="276399" y="740410"/>
                    </a:lnTo>
                    <a:lnTo>
                      <a:pt x="281821" y="734060"/>
                    </a:lnTo>
                    <a:lnTo>
                      <a:pt x="289112" y="731520"/>
                    </a:lnTo>
                    <a:lnTo>
                      <a:pt x="296960" y="731520"/>
                    </a:lnTo>
                    <a:lnTo>
                      <a:pt x="303902" y="735330"/>
                    </a:lnTo>
                    <a:lnTo>
                      <a:pt x="309206" y="740410"/>
                    </a:lnTo>
                    <a:lnTo>
                      <a:pt x="312140" y="748030"/>
                    </a:lnTo>
                    <a:lnTo>
                      <a:pt x="315674" y="765810"/>
                    </a:lnTo>
                    <a:lnTo>
                      <a:pt x="319540" y="783590"/>
                    </a:lnTo>
                    <a:lnTo>
                      <a:pt x="323725" y="801370"/>
                    </a:lnTo>
                    <a:lnTo>
                      <a:pt x="328215" y="819150"/>
                    </a:lnTo>
                    <a:lnTo>
                      <a:pt x="859875" y="819150"/>
                    </a:lnTo>
                    <a:lnTo>
                      <a:pt x="857356" y="829310"/>
                    </a:lnTo>
                    <a:lnTo>
                      <a:pt x="861340" y="830580"/>
                    </a:lnTo>
                    <a:lnTo>
                      <a:pt x="553953" y="830580"/>
                    </a:lnTo>
                    <a:lnTo>
                      <a:pt x="497849" y="833120"/>
                    </a:lnTo>
                    <a:lnTo>
                      <a:pt x="443152" y="838200"/>
                    </a:lnTo>
                    <a:lnTo>
                      <a:pt x="390222" y="845820"/>
                    </a:lnTo>
                    <a:lnTo>
                      <a:pt x="339422" y="855980"/>
                    </a:lnTo>
                    <a:lnTo>
                      <a:pt x="343238" y="866140"/>
                    </a:lnTo>
                    <a:lnTo>
                      <a:pt x="301477" y="866140"/>
                    </a:lnTo>
                    <a:lnTo>
                      <a:pt x="265443" y="877570"/>
                    </a:lnTo>
                    <a:lnTo>
                      <a:pt x="234313" y="890270"/>
                    </a:lnTo>
                    <a:close/>
                  </a:path>
                  <a:path w="1143000" h="1141729">
                    <a:moveTo>
                      <a:pt x="819258" y="819150"/>
                    </a:moveTo>
                    <a:lnTo>
                      <a:pt x="328215" y="819150"/>
                    </a:lnTo>
                    <a:lnTo>
                      <a:pt x="381766" y="807720"/>
                    </a:lnTo>
                    <a:lnTo>
                      <a:pt x="437491" y="798830"/>
                    </a:lnTo>
                    <a:lnTo>
                      <a:pt x="495012" y="793750"/>
                    </a:lnTo>
                    <a:lnTo>
                      <a:pt x="553953" y="791210"/>
                    </a:lnTo>
                    <a:lnTo>
                      <a:pt x="553953" y="750570"/>
                    </a:lnTo>
                    <a:lnTo>
                      <a:pt x="555501" y="742950"/>
                    </a:lnTo>
                    <a:lnTo>
                      <a:pt x="559729" y="736600"/>
                    </a:lnTo>
                    <a:lnTo>
                      <a:pt x="566016" y="732790"/>
                    </a:lnTo>
                    <a:lnTo>
                      <a:pt x="573737" y="731520"/>
                    </a:lnTo>
                    <a:lnTo>
                      <a:pt x="581458" y="732790"/>
                    </a:lnTo>
                    <a:lnTo>
                      <a:pt x="587744" y="736600"/>
                    </a:lnTo>
                    <a:lnTo>
                      <a:pt x="591972" y="742950"/>
                    </a:lnTo>
                    <a:lnTo>
                      <a:pt x="593520" y="750570"/>
                    </a:lnTo>
                    <a:lnTo>
                      <a:pt x="593520" y="791210"/>
                    </a:lnTo>
                    <a:lnTo>
                      <a:pt x="652461" y="793750"/>
                    </a:lnTo>
                    <a:lnTo>
                      <a:pt x="709982" y="798830"/>
                    </a:lnTo>
                    <a:lnTo>
                      <a:pt x="765707" y="807720"/>
                    </a:lnTo>
                    <a:lnTo>
                      <a:pt x="819258" y="819150"/>
                    </a:lnTo>
                    <a:close/>
                  </a:path>
                  <a:path w="1143000" h="1141729">
                    <a:moveTo>
                      <a:pt x="859875" y="819150"/>
                    </a:moveTo>
                    <a:lnTo>
                      <a:pt x="819258" y="819150"/>
                    </a:lnTo>
                    <a:lnTo>
                      <a:pt x="823748" y="801370"/>
                    </a:lnTo>
                    <a:lnTo>
                      <a:pt x="827933" y="783590"/>
                    </a:lnTo>
                    <a:lnTo>
                      <a:pt x="831799" y="765810"/>
                    </a:lnTo>
                    <a:lnTo>
                      <a:pt x="835333" y="748030"/>
                    </a:lnTo>
                    <a:lnTo>
                      <a:pt x="838267" y="740410"/>
                    </a:lnTo>
                    <a:lnTo>
                      <a:pt x="843571" y="735330"/>
                    </a:lnTo>
                    <a:lnTo>
                      <a:pt x="850513" y="731520"/>
                    </a:lnTo>
                    <a:lnTo>
                      <a:pt x="858361" y="731520"/>
                    </a:lnTo>
                    <a:lnTo>
                      <a:pt x="874281" y="754380"/>
                    </a:lnTo>
                    <a:lnTo>
                      <a:pt x="870561" y="773430"/>
                    </a:lnTo>
                    <a:lnTo>
                      <a:pt x="866486" y="792480"/>
                    </a:lnTo>
                    <a:lnTo>
                      <a:pt x="859875" y="819150"/>
                    </a:lnTo>
                    <a:close/>
                  </a:path>
                  <a:path w="1143000" h="1141729">
                    <a:moveTo>
                      <a:pt x="593520" y="1106170"/>
                    </a:moveTo>
                    <a:lnTo>
                      <a:pt x="553953" y="1106170"/>
                    </a:lnTo>
                    <a:lnTo>
                      <a:pt x="553953" y="830580"/>
                    </a:lnTo>
                    <a:lnTo>
                      <a:pt x="593520" y="830580"/>
                    </a:lnTo>
                    <a:lnTo>
                      <a:pt x="593520" y="1106170"/>
                    </a:lnTo>
                    <a:close/>
                  </a:path>
                  <a:path w="1143000" h="1141729">
                    <a:moveTo>
                      <a:pt x="784631" y="1106170"/>
                    </a:moveTo>
                    <a:lnTo>
                      <a:pt x="593520" y="1106170"/>
                    </a:lnTo>
                    <a:lnTo>
                      <a:pt x="630792" y="1096010"/>
                    </a:lnTo>
                    <a:lnTo>
                      <a:pt x="666550" y="1075690"/>
                    </a:lnTo>
                    <a:lnTo>
                      <a:pt x="700377" y="1047750"/>
                    </a:lnTo>
                    <a:lnTo>
                      <a:pt x="731856" y="1010920"/>
                    </a:lnTo>
                    <a:lnTo>
                      <a:pt x="760573" y="966470"/>
                    </a:lnTo>
                    <a:lnTo>
                      <a:pt x="786110" y="914400"/>
                    </a:lnTo>
                    <a:lnTo>
                      <a:pt x="808051" y="857250"/>
                    </a:lnTo>
                    <a:lnTo>
                      <a:pt x="757251" y="845820"/>
                    </a:lnTo>
                    <a:lnTo>
                      <a:pt x="704321" y="838200"/>
                    </a:lnTo>
                    <a:lnTo>
                      <a:pt x="649624" y="833120"/>
                    </a:lnTo>
                    <a:lnTo>
                      <a:pt x="593520" y="830580"/>
                    </a:lnTo>
                    <a:lnTo>
                      <a:pt x="861340" y="830580"/>
                    </a:lnTo>
                    <a:lnTo>
                      <a:pt x="897198" y="842010"/>
                    </a:lnTo>
                    <a:lnTo>
                      <a:pt x="934975" y="855980"/>
                    </a:lnTo>
                    <a:lnTo>
                      <a:pt x="956823" y="866140"/>
                    </a:lnTo>
                    <a:lnTo>
                      <a:pt x="845996" y="866140"/>
                    </a:lnTo>
                    <a:lnTo>
                      <a:pt x="825293" y="922020"/>
                    </a:lnTo>
                    <a:lnTo>
                      <a:pt x="801319" y="972820"/>
                    </a:lnTo>
                    <a:lnTo>
                      <a:pt x="774380" y="1017270"/>
                    </a:lnTo>
                    <a:lnTo>
                      <a:pt x="744784" y="1056640"/>
                    </a:lnTo>
                    <a:lnTo>
                      <a:pt x="712841" y="1088390"/>
                    </a:lnTo>
                    <a:lnTo>
                      <a:pt x="824679" y="1088390"/>
                    </a:lnTo>
                    <a:lnTo>
                      <a:pt x="806415" y="1097280"/>
                    </a:lnTo>
                    <a:lnTo>
                      <a:pt x="784631" y="1106170"/>
                    </a:lnTo>
                    <a:close/>
                  </a:path>
                  <a:path w="1143000" h="1141729">
                    <a:moveTo>
                      <a:pt x="503273" y="1088390"/>
                    </a:moveTo>
                    <a:lnTo>
                      <a:pt x="434630" y="1088390"/>
                    </a:lnTo>
                    <a:lnTo>
                      <a:pt x="402658" y="1056640"/>
                    </a:lnTo>
                    <a:lnTo>
                      <a:pt x="373060" y="1017270"/>
                    </a:lnTo>
                    <a:lnTo>
                      <a:pt x="346132" y="972820"/>
                    </a:lnTo>
                    <a:lnTo>
                      <a:pt x="322172" y="922020"/>
                    </a:lnTo>
                    <a:lnTo>
                      <a:pt x="301477" y="866140"/>
                    </a:lnTo>
                    <a:lnTo>
                      <a:pt x="343238" y="866140"/>
                    </a:lnTo>
                    <a:lnTo>
                      <a:pt x="361363" y="914400"/>
                    </a:lnTo>
                    <a:lnTo>
                      <a:pt x="386900" y="966470"/>
                    </a:lnTo>
                    <a:lnTo>
                      <a:pt x="415617" y="1010920"/>
                    </a:lnTo>
                    <a:lnTo>
                      <a:pt x="447097" y="1047750"/>
                    </a:lnTo>
                    <a:lnTo>
                      <a:pt x="480924" y="1075690"/>
                    </a:lnTo>
                    <a:lnTo>
                      <a:pt x="503273" y="1088390"/>
                    </a:lnTo>
                    <a:close/>
                  </a:path>
                  <a:path w="1143000" h="1141729">
                    <a:moveTo>
                      <a:pt x="824679" y="1088390"/>
                    </a:moveTo>
                    <a:lnTo>
                      <a:pt x="712841" y="1088390"/>
                    </a:lnTo>
                    <a:lnTo>
                      <a:pt x="764127" y="1071880"/>
                    </a:lnTo>
                    <a:lnTo>
                      <a:pt x="813000" y="1050290"/>
                    </a:lnTo>
                    <a:lnTo>
                      <a:pt x="859173" y="1023620"/>
                    </a:lnTo>
                    <a:lnTo>
                      <a:pt x="902357" y="993140"/>
                    </a:lnTo>
                    <a:lnTo>
                      <a:pt x="942265" y="958850"/>
                    </a:lnTo>
                    <a:lnTo>
                      <a:pt x="978609" y="920750"/>
                    </a:lnTo>
                    <a:lnTo>
                      <a:pt x="948532" y="905510"/>
                    </a:lnTo>
                    <a:lnTo>
                      <a:pt x="916273" y="891540"/>
                    </a:lnTo>
                    <a:lnTo>
                      <a:pt x="882030" y="877570"/>
                    </a:lnTo>
                    <a:lnTo>
                      <a:pt x="845996" y="866140"/>
                    </a:lnTo>
                    <a:lnTo>
                      <a:pt x="956823" y="866140"/>
                    </a:lnTo>
                    <a:lnTo>
                      <a:pt x="970478" y="872490"/>
                    </a:lnTo>
                    <a:lnTo>
                      <a:pt x="1003496" y="890270"/>
                    </a:lnTo>
                    <a:lnTo>
                      <a:pt x="1051052" y="890270"/>
                    </a:lnTo>
                    <a:lnTo>
                      <a:pt x="1025752" y="925830"/>
                    </a:lnTo>
                    <a:lnTo>
                      <a:pt x="1025442" y="927100"/>
                    </a:lnTo>
                    <a:lnTo>
                      <a:pt x="1024979" y="927100"/>
                    </a:lnTo>
                    <a:lnTo>
                      <a:pt x="1024205" y="928370"/>
                    </a:lnTo>
                    <a:lnTo>
                      <a:pt x="1023588" y="928370"/>
                    </a:lnTo>
                    <a:lnTo>
                      <a:pt x="993510" y="963930"/>
                    </a:lnTo>
                    <a:lnTo>
                      <a:pt x="960757" y="995680"/>
                    </a:lnTo>
                    <a:lnTo>
                      <a:pt x="925502" y="1026160"/>
                    </a:lnTo>
                    <a:lnTo>
                      <a:pt x="887913" y="1052830"/>
                    </a:lnTo>
                    <a:lnTo>
                      <a:pt x="848161" y="1076960"/>
                    </a:lnTo>
                    <a:lnTo>
                      <a:pt x="824679" y="1088390"/>
                    </a:lnTo>
                    <a:close/>
                  </a:path>
                </a:pathLst>
              </a:custGeom>
              <a:solidFill>
                <a:srgbClr val="FFFFFF"/>
              </a:solidFill>
            </p:spPr>
            <p:txBody>
              <a:bodyPr wrap="square" lIns="0" tIns="0" rIns="0" bIns="0" rtlCol="0"/>
              <a:lstStyle/>
              <a:p>
                <a:endParaRPr dirty="0"/>
              </a:p>
            </p:txBody>
          </p:sp>
          <p:sp>
            <p:nvSpPr>
              <p:cNvPr id="21" name="CuadroTexto 20">
                <a:extLst>
                  <a:ext uri="{FF2B5EF4-FFF2-40B4-BE49-F238E27FC236}">
                    <a16:creationId xmlns:a16="http://schemas.microsoft.com/office/drawing/2014/main" id="{1686C827-14DC-F0B1-2773-B4ACE7197C2F}"/>
                  </a:ext>
                </a:extLst>
              </p:cNvPr>
              <p:cNvSpPr txBox="1"/>
              <p:nvPr/>
            </p:nvSpPr>
            <p:spPr>
              <a:xfrm>
                <a:off x="8144759" y="2146957"/>
                <a:ext cx="2764411" cy="584775"/>
              </a:xfrm>
              <a:prstGeom prst="rect">
                <a:avLst/>
              </a:prstGeom>
              <a:noFill/>
            </p:spPr>
            <p:txBody>
              <a:bodyPr wrap="none" rtlCol="0">
                <a:spAutoFit/>
              </a:bodyPr>
              <a:lstStyle/>
              <a:p>
                <a:r>
                  <a:rPr lang="es-ES" sz="1600" b="1" dirty="0">
                    <a:solidFill>
                      <a:srgbClr val="00ABAF"/>
                    </a:solidFill>
                    <a:latin typeface="+mj-lt"/>
                  </a:rPr>
                  <a:t>WEBSITE</a:t>
                </a:r>
              </a:p>
              <a:p>
                <a:r>
                  <a:rPr lang="es-ES" sz="1600" dirty="0">
                    <a:solidFill>
                      <a:schemeClr val="bg1"/>
                    </a:solidFill>
                  </a:rPr>
                  <a:t>www.integrasys-space.com</a:t>
                </a:r>
              </a:p>
            </p:txBody>
          </p:sp>
        </p:grpSp>
        <p:grpSp>
          <p:nvGrpSpPr>
            <p:cNvPr id="9" name="Group 8">
              <a:extLst>
                <a:ext uri="{FF2B5EF4-FFF2-40B4-BE49-F238E27FC236}">
                  <a16:creationId xmlns:a16="http://schemas.microsoft.com/office/drawing/2014/main" id="{79137EDC-8322-82D8-35A6-09EDD45E58B9}"/>
                </a:ext>
              </a:extLst>
            </p:cNvPr>
            <p:cNvGrpSpPr/>
            <p:nvPr/>
          </p:nvGrpSpPr>
          <p:grpSpPr>
            <a:xfrm>
              <a:off x="7543952" y="2150750"/>
              <a:ext cx="4369862" cy="4770537"/>
              <a:chOff x="4319481" y="548695"/>
              <a:chExt cx="4396439" cy="4770537"/>
            </a:xfrm>
          </p:grpSpPr>
          <p:sp>
            <p:nvSpPr>
              <p:cNvPr id="18" name="object 4">
                <a:extLst>
                  <a:ext uri="{FF2B5EF4-FFF2-40B4-BE49-F238E27FC236}">
                    <a16:creationId xmlns:a16="http://schemas.microsoft.com/office/drawing/2014/main" id="{05003E4E-DEE4-2585-429A-DCE45C6979E4}"/>
                  </a:ext>
                </a:extLst>
              </p:cNvPr>
              <p:cNvSpPr/>
              <p:nvPr/>
            </p:nvSpPr>
            <p:spPr>
              <a:xfrm>
                <a:off x="4319481" y="557916"/>
                <a:ext cx="588985" cy="588986"/>
              </a:xfrm>
              <a:custGeom>
                <a:avLst/>
                <a:gdLst/>
                <a:ahLst/>
                <a:cxnLst/>
                <a:rect l="l" t="t" r="r" b="b"/>
                <a:pathLst>
                  <a:path w="868679" h="868679">
                    <a:moveTo>
                      <a:pt x="820307" y="868560"/>
                    </a:moveTo>
                    <a:lnTo>
                      <a:pt x="772102" y="867168"/>
                    </a:lnTo>
                    <a:lnTo>
                      <a:pt x="724631" y="863042"/>
                    </a:lnTo>
                    <a:lnTo>
                      <a:pt x="677972" y="856260"/>
                    </a:lnTo>
                    <a:lnTo>
                      <a:pt x="632200" y="846898"/>
                    </a:lnTo>
                    <a:lnTo>
                      <a:pt x="587394" y="835034"/>
                    </a:lnTo>
                    <a:lnTo>
                      <a:pt x="543629" y="820744"/>
                    </a:lnTo>
                    <a:lnTo>
                      <a:pt x="500983" y="804104"/>
                    </a:lnTo>
                    <a:lnTo>
                      <a:pt x="459532" y="785193"/>
                    </a:lnTo>
                    <a:lnTo>
                      <a:pt x="419354" y="764087"/>
                    </a:lnTo>
                    <a:lnTo>
                      <a:pt x="380525" y="740862"/>
                    </a:lnTo>
                    <a:lnTo>
                      <a:pt x="343122" y="715596"/>
                    </a:lnTo>
                    <a:lnTo>
                      <a:pt x="307223" y="688366"/>
                    </a:lnTo>
                    <a:lnTo>
                      <a:pt x="272904" y="659247"/>
                    </a:lnTo>
                    <a:lnTo>
                      <a:pt x="240241" y="628319"/>
                    </a:lnTo>
                    <a:lnTo>
                      <a:pt x="209312" y="595656"/>
                    </a:lnTo>
                    <a:lnTo>
                      <a:pt x="180194" y="561337"/>
                    </a:lnTo>
                    <a:lnTo>
                      <a:pt x="152964" y="525437"/>
                    </a:lnTo>
                    <a:lnTo>
                      <a:pt x="127698" y="488035"/>
                    </a:lnTo>
                    <a:lnTo>
                      <a:pt x="104473" y="449206"/>
                    </a:lnTo>
                    <a:lnTo>
                      <a:pt x="83367" y="409028"/>
                    </a:lnTo>
                    <a:lnTo>
                      <a:pt x="64455" y="367577"/>
                    </a:lnTo>
                    <a:lnTo>
                      <a:pt x="47816" y="324931"/>
                    </a:lnTo>
                    <a:lnTo>
                      <a:pt x="33526" y="281166"/>
                    </a:lnTo>
                    <a:lnTo>
                      <a:pt x="21661" y="236359"/>
                    </a:lnTo>
                    <a:lnTo>
                      <a:pt x="12300" y="190588"/>
                    </a:lnTo>
                    <a:lnTo>
                      <a:pt x="5518" y="143928"/>
                    </a:lnTo>
                    <a:lnTo>
                      <a:pt x="1392" y="96458"/>
                    </a:lnTo>
                    <a:lnTo>
                      <a:pt x="0" y="48253"/>
                    </a:lnTo>
                    <a:lnTo>
                      <a:pt x="3807" y="29415"/>
                    </a:lnTo>
                    <a:lnTo>
                      <a:pt x="14174" y="14083"/>
                    </a:lnTo>
                    <a:lnTo>
                      <a:pt x="29517" y="3773"/>
                    </a:lnTo>
                    <a:lnTo>
                      <a:pt x="48253" y="0"/>
                    </a:lnTo>
                    <a:lnTo>
                      <a:pt x="217140" y="0"/>
                    </a:lnTo>
                    <a:lnTo>
                      <a:pt x="261619" y="29415"/>
                    </a:lnTo>
                    <a:lnTo>
                      <a:pt x="267180" y="92914"/>
                    </a:lnTo>
                    <a:lnTo>
                      <a:pt x="272450" y="136647"/>
                    </a:lnTo>
                    <a:lnTo>
                      <a:pt x="281068" y="179249"/>
                    </a:lnTo>
                    <a:lnTo>
                      <a:pt x="292897" y="220517"/>
                    </a:lnTo>
                    <a:lnTo>
                      <a:pt x="295156" y="233327"/>
                    </a:lnTo>
                    <a:lnTo>
                      <a:pt x="293953" y="246273"/>
                    </a:lnTo>
                    <a:lnTo>
                      <a:pt x="289267" y="258585"/>
                    </a:lnTo>
                    <a:lnTo>
                      <a:pt x="281075" y="269495"/>
                    </a:lnTo>
                    <a:lnTo>
                      <a:pt x="174918" y="376135"/>
                    </a:lnTo>
                    <a:lnTo>
                      <a:pt x="199620" y="420709"/>
                    </a:lnTo>
                    <a:lnTo>
                      <a:pt x="227308" y="463300"/>
                    </a:lnTo>
                    <a:lnTo>
                      <a:pt x="257842" y="503765"/>
                    </a:lnTo>
                    <a:lnTo>
                      <a:pt x="291081" y="541959"/>
                    </a:lnTo>
                    <a:lnTo>
                      <a:pt x="326883" y="577741"/>
                    </a:lnTo>
                    <a:lnTo>
                      <a:pt x="365108" y="610968"/>
                    </a:lnTo>
                    <a:lnTo>
                      <a:pt x="405614" y="641495"/>
                    </a:lnTo>
                    <a:lnTo>
                      <a:pt x="448261" y="669181"/>
                    </a:lnTo>
                    <a:lnTo>
                      <a:pt x="492908" y="693883"/>
                    </a:lnTo>
                    <a:lnTo>
                      <a:pt x="599065" y="587484"/>
                    </a:lnTo>
                    <a:lnTo>
                      <a:pt x="609975" y="579293"/>
                    </a:lnTo>
                    <a:lnTo>
                      <a:pt x="622287" y="574607"/>
                    </a:lnTo>
                    <a:lnTo>
                      <a:pt x="635233" y="573404"/>
                    </a:lnTo>
                    <a:lnTo>
                      <a:pt x="648042" y="575662"/>
                    </a:lnTo>
                    <a:lnTo>
                      <a:pt x="689310" y="587492"/>
                    </a:lnTo>
                    <a:lnTo>
                      <a:pt x="731913" y="596110"/>
                    </a:lnTo>
                    <a:lnTo>
                      <a:pt x="775646" y="601380"/>
                    </a:lnTo>
                    <a:lnTo>
                      <a:pt x="820307" y="603167"/>
                    </a:lnTo>
                    <a:lnTo>
                      <a:pt x="839145" y="606940"/>
                    </a:lnTo>
                    <a:lnTo>
                      <a:pt x="854476" y="617251"/>
                    </a:lnTo>
                    <a:lnTo>
                      <a:pt x="864787" y="632582"/>
                    </a:lnTo>
                    <a:lnTo>
                      <a:pt x="868560" y="651420"/>
                    </a:lnTo>
                    <a:lnTo>
                      <a:pt x="868560" y="820307"/>
                    </a:lnTo>
                    <a:lnTo>
                      <a:pt x="864787" y="839145"/>
                    </a:lnTo>
                    <a:lnTo>
                      <a:pt x="854476" y="854476"/>
                    </a:lnTo>
                    <a:lnTo>
                      <a:pt x="839145" y="864787"/>
                    </a:lnTo>
                    <a:lnTo>
                      <a:pt x="820307" y="868560"/>
                    </a:lnTo>
                    <a:close/>
                  </a:path>
                </a:pathLst>
              </a:custGeom>
              <a:solidFill>
                <a:srgbClr val="FFFFFF"/>
              </a:solidFill>
            </p:spPr>
            <p:txBody>
              <a:bodyPr wrap="square" lIns="0" tIns="0" rIns="0" bIns="0" rtlCol="0"/>
              <a:lstStyle/>
              <a:p>
                <a:endParaRPr dirty="0"/>
              </a:p>
            </p:txBody>
          </p:sp>
          <p:sp>
            <p:nvSpPr>
              <p:cNvPr id="24" name="CuadroTexto 23">
                <a:extLst>
                  <a:ext uri="{FF2B5EF4-FFF2-40B4-BE49-F238E27FC236}">
                    <a16:creationId xmlns:a16="http://schemas.microsoft.com/office/drawing/2014/main" id="{278FC565-4E8C-59ED-5F8C-050BF71DAB57}"/>
                  </a:ext>
                </a:extLst>
              </p:cNvPr>
              <p:cNvSpPr txBox="1"/>
              <p:nvPr/>
            </p:nvSpPr>
            <p:spPr>
              <a:xfrm>
                <a:off x="4908467" y="548695"/>
                <a:ext cx="3807453" cy="4770537"/>
              </a:xfrm>
              <a:prstGeom prst="rect">
                <a:avLst/>
              </a:prstGeom>
              <a:noFill/>
            </p:spPr>
            <p:txBody>
              <a:bodyPr wrap="square" rtlCol="0">
                <a:spAutoFit/>
              </a:bodyPr>
              <a:lstStyle/>
              <a:p>
                <a:r>
                  <a:rPr lang="es-ES" sz="1600" b="1" dirty="0">
                    <a:solidFill>
                      <a:srgbClr val="00ABAF"/>
                    </a:solidFill>
                    <a:latin typeface="+mj-lt"/>
                  </a:rPr>
                  <a:t>EUROPE</a:t>
                </a:r>
              </a:p>
              <a:p>
                <a:r>
                  <a:rPr lang="es-ES" sz="1600" dirty="0">
                    <a:solidFill>
                      <a:srgbClr val="00ABAF"/>
                    </a:solidFill>
                    <a:latin typeface="+mj-lt"/>
                  </a:rPr>
                  <a:t>HQ - </a:t>
                </a:r>
                <a:r>
                  <a:rPr lang="es-ES" sz="1600" dirty="0">
                    <a:solidFill>
                      <a:schemeClr val="bg1"/>
                    </a:solidFill>
                  </a:rPr>
                  <a:t>+34 916 316 846</a:t>
                </a:r>
              </a:p>
              <a:p>
                <a:r>
                  <a:rPr lang="es-ES" sz="1600" dirty="0" err="1">
                    <a:solidFill>
                      <a:srgbClr val="00ABAF"/>
                    </a:solidFill>
                    <a:latin typeface="+mj-lt"/>
                  </a:rPr>
                  <a:t>Seville</a:t>
                </a:r>
                <a:r>
                  <a:rPr lang="es-ES" sz="1600" dirty="0">
                    <a:solidFill>
                      <a:srgbClr val="00ABAF"/>
                    </a:solidFill>
                    <a:latin typeface="+mj-lt"/>
                  </a:rPr>
                  <a:t> - </a:t>
                </a:r>
                <a:r>
                  <a:rPr lang="es-ES" sz="1600" dirty="0">
                    <a:solidFill>
                      <a:schemeClr val="bg1"/>
                    </a:solidFill>
                  </a:rPr>
                  <a:t>+34 955 638 650</a:t>
                </a:r>
              </a:p>
              <a:p>
                <a:r>
                  <a:rPr lang="es-ES" sz="1600" dirty="0" err="1">
                    <a:solidFill>
                      <a:srgbClr val="00ABAF"/>
                    </a:solidFill>
                    <a:latin typeface="+mj-lt"/>
                  </a:rPr>
                  <a:t>Luxembourg</a:t>
                </a:r>
                <a:r>
                  <a:rPr lang="es-ES" sz="1600" dirty="0">
                    <a:solidFill>
                      <a:srgbClr val="00ABAF"/>
                    </a:solidFill>
                    <a:latin typeface="+mj-lt"/>
                  </a:rPr>
                  <a:t> - </a:t>
                </a:r>
                <a:r>
                  <a:rPr lang="es-ES" sz="1600" dirty="0">
                    <a:solidFill>
                      <a:schemeClr val="bg1"/>
                    </a:solidFill>
                  </a:rPr>
                  <a:t>+352 278 746 056</a:t>
                </a:r>
              </a:p>
              <a:p>
                <a:r>
                  <a:rPr lang="es-ES" sz="1600" dirty="0" err="1">
                    <a:solidFill>
                      <a:srgbClr val="00ABAF"/>
                    </a:solidFill>
                    <a:latin typeface="+mj-lt"/>
                  </a:rPr>
                  <a:t>Ukraine</a:t>
                </a:r>
                <a:r>
                  <a:rPr lang="es-ES" sz="1600" dirty="0">
                    <a:solidFill>
                      <a:srgbClr val="00ABAF"/>
                    </a:solidFill>
                    <a:latin typeface="+mj-lt"/>
                  </a:rPr>
                  <a:t> - </a:t>
                </a:r>
                <a:r>
                  <a:rPr lang="es-ES" sz="1600" dirty="0">
                    <a:solidFill>
                      <a:schemeClr val="bg1"/>
                    </a:solidFill>
                  </a:rPr>
                  <a:t>+380 44 391 8288</a:t>
                </a:r>
              </a:p>
              <a:p>
                <a:r>
                  <a:rPr lang="es-ES" sz="1600" dirty="0">
                    <a:solidFill>
                      <a:srgbClr val="00ABAF"/>
                    </a:solidFill>
                    <a:latin typeface="+mj-lt"/>
                  </a:rPr>
                  <a:t>UK - </a:t>
                </a:r>
                <a:r>
                  <a:rPr lang="es-ES" sz="1600" dirty="0">
                    <a:solidFill>
                      <a:schemeClr val="bg1"/>
                    </a:solidFill>
                  </a:rPr>
                  <a:t>+44 208 899 6000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ABAF"/>
                    </a:solidFill>
                    <a:effectLst/>
                    <a:uLnTx/>
                    <a:uFillTx/>
                    <a:latin typeface="Montserrat"/>
                    <a:ea typeface="+mn-ea"/>
                    <a:cs typeface="+mn-cs"/>
                  </a:rPr>
                  <a:t>France - </a:t>
                </a:r>
                <a:r>
                  <a:rPr kumimoji="0" lang="es-ES" sz="1600" b="0" i="0" u="none" strike="noStrike" kern="1200" cap="none" spc="0" normalizeH="0" baseline="0" noProof="0" dirty="0">
                    <a:ln>
                      <a:noFill/>
                    </a:ln>
                    <a:solidFill>
                      <a:prstClr val="white"/>
                    </a:solidFill>
                    <a:effectLst/>
                    <a:uLnTx/>
                    <a:uFillTx/>
                    <a:latin typeface="Open Sans"/>
                    <a:ea typeface="+mn-ea"/>
                    <a:cs typeface="+mn-cs"/>
                  </a:rPr>
                  <a:t>+33 5 32 78 21 93</a:t>
                </a:r>
                <a:endParaRPr lang="es-ES" sz="1600" dirty="0">
                  <a:solidFill>
                    <a:schemeClr val="bg1"/>
                  </a:solidFill>
                </a:endParaRPr>
              </a:p>
              <a:p>
                <a:endParaRPr lang="es-ES" sz="1600" dirty="0">
                  <a:solidFill>
                    <a:schemeClr val="bg1"/>
                  </a:solidFill>
                </a:endParaRPr>
              </a:p>
              <a:p>
                <a:r>
                  <a:rPr lang="es-ES" sz="1600" b="1" dirty="0">
                    <a:solidFill>
                      <a:srgbClr val="00ABAF"/>
                    </a:solidFill>
                    <a:latin typeface="+mj-lt"/>
                  </a:rPr>
                  <a:t>AMERICAS</a:t>
                </a:r>
              </a:p>
              <a:p>
                <a:r>
                  <a:rPr lang="es-ES" sz="1600" dirty="0">
                    <a:solidFill>
                      <a:srgbClr val="00ABAF"/>
                    </a:solidFill>
                    <a:latin typeface="+mj-lt"/>
                  </a:rPr>
                  <a:t>Virginia - </a:t>
                </a:r>
                <a:r>
                  <a:rPr lang="es-ES" sz="1600" dirty="0">
                    <a:solidFill>
                      <a:schemeClr val="bg1"/>
                    </a:solidFill>
                  </a:rPr>
                  <a:t>+1 703 234 1827</a:t>
                </a:r>
              </a:p>
              <a:p>
                <a:r>
                  <a:rPr lang="es-ES" sz="1600" dirty="0">
                    <a:solidFill>
                      <a:srgbClr val="00ABAF"/>
                    </a:solidFill>
                    <a:latin typeface="+mj-lt"/>
                  </a:rPr>
                  <a:t>Georgia - </a:t>
                </a:r>
                <a:r>
                  <a:rPr lang="es-ES" sz="1600" dirty="0">
                    <a:solidFill>
                      <a:schemeClr val="bg1"/>
                    </a:solidFill>
                  </a:rPr>
                  <a:t>+1 404 527 6200</a:t>
                </a:r>
              </a:p>
              <a:p>
                <a:r>
                  <a:rPr lang="es-ES" sz="1600" dirty="0">
                    <a:solidFill>
                      <a:srgbClr val="00ABAF"/>
                    </a:solidFill>
                    <a:latin typeface="+mj-lt"/>
                  </a:rPr>
                  <a:t>Florida - </a:t>
                </a:r>
                <a:r>
                  <a:rPr lang="es-ES" sz="1600" dirty="0">
                    <a:solidFill>
                      <a:schemeClr val="bg1"/>
                    </a:solidFill>
                  </a:rPr>
                  <a:t>+1 813 397 3600</a:t>
                </a:r>
              </a:p>
              <a:p>
                <a:endParaRPr lang="es-ES" sz="1600" dirty="0">
                  <a:solidFill>
                    <a:schemeClr val="bg1"/>
                  </a:solidFill>
                </a:endParaRPr>
              </a:p>
              <a:p>
                <a:r>
                  <a:rPr lang="es-ES" sz="1600" b="1" dirty="0">
                    <a:solidFill>
                      <a:srgbClr val="00ABAF"/>
                    </a:solidFill>
                    <a:latin typeface="+mj-lt"/>
                  </a:rPr>
                  <a:t>ASIA</a:t>
                </a:r>
              </a:p>
              <a:p>
                <a:r>
                  <a:rPr lang="es-ES" sz="1600" dirty="0">
                    <a:solidFill>
                      <a:srgbClr val="00ABAF"/>
                    </a:solidFill>
                    <a:latin typeface="+mj-lt"/>
                  </a:rPr>
                  <a:t>UAE - </a:t>
                </a:r>
                <a:r>
                  <a:rPr lang="es-ES" sz="1600" dirty="0">
                    <a:solidFill>
                      <a:schemeClr val="bg1"/>
                    </a:solidFill>
                  </a:rPr>
                  <a:t>+971 4311 6041</a:t>
                </a:r>
              </a:p>
              <a:p>
                <a:r>
                  <a:rPr lang="es-ES" sz="1600" dirty="0">
                    <a:solidFill>
                      <a:srgbClr val="00ABAF"/>
                    </a:solidFill>
                    <a:latin typeface="+mj-lt"/>
                  </a:rPr>
                  <a:t>Indonesia</a:t>
                </a:r>
                <a:r>
                  <a:rPr lang="es-ES" sz="1600" dirty="0">
                    <a:solidFill>
                      <a:srgbClr val="00ABAF"/>
                    </a:solidFill>
                  </a:rPr>
                  <a:t> - </a:t>
                </a:r>
                <a:r>
                  <a:rPr lang="es-ES" sz="1600" dirty="0">
                    <a:solidFill>
                      <a:schemeClr val="bg1"/>
                    </a:solidFill>
                  </a:rPr>
                  <a:t>+62 812 2185 1280</a:t>
                </a:r>
              </a:p>
              <a:p>
                <a:endParaRPr lang="es-ES" sz="1600" dirty="0">
                  <a:solidFill>
                    <a:schemeClr val="bg1"/>
                  </a:solidFill>
                </a:endParaRPr>
              </a:p>
              <a:p>
                <a:r>
                  <a:rPr lang="es-ES" sz="1600" b="1" dirty="0">
                    <a:solidFill>
                      <a:srgbClr val="00ABAF"/>
                    </a:solidFill>
                    <a:latin typeface="+mj-lt"/>
                  </a:rPr>
                  <a:t>AUSTRALIA</a:t>
                </a:r>
              </a:p>
              <a:p>
                <a:r>
                  <a:rPr lang="es-ES" sz="1600" dirty="0" err="1">
                    <a:solidFill>
                      <a:srgbClr val="00ABAF"/>
                    </a:solidFill>
                    <a:latin typeface="+mj-lt"/>
                  </a:rPr>
                  <a:t>Sydney</a:t>
                </a:r>
                <a:r>
                  <a:rPr lang="es-ES" sz="1600" dirty="0">
                    <a:solidFill>
                      <a:srgbClr val="00ABAF"/>
                    </a:solidFill>
                    <a:latin typeface="+mj-lt"/>
                  </a:rPr>
                  <a:t> - </a:t>
                </a:r>
                <a:r>
                  <a:rPr lang="es-ES" sz="1600" dirty="0">
                    <a:solidFill>
                      <a:schemeClr val="bg1"/>
                    </a:solidFill>
                  </a:rPr>
                  <a:t>+61 2 8311 1700</a:t>
                </a:r>
              </a:p>
            </p:txBody>
          </p:sp>
        </p:grpSp>
      </p:grpSp>
    </p:spTree>
    <p:extLst>
      <p:ext uri="{BB962C8B-B14F-4D97-AF65-F5344CB8AC3E}">
        <p14:creationId xmlns:p14="http://schemas.microsoft.com/office/powerpoint/2010/main" val="3671384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Group 3">
            <a:extLst>
              <a:ext uri="{FF2B5EF4-FFF2-40B4-BE49-F238E27FC236}">
                <a16:creationId xmlns:a16="http://schemas.microsoft.com/office/drawing/2014/main" id="{16D8B40B-0438-16A4-2DB2-B642935705D5}"/>
              </a:ext>
            </a:extLst>
          </p:cNvPr>
          <p:cNvGrpSpPr/>
          <p:nvPr/>
        </p:nvGrpSpPr>
        <p:grpSpPr>
          <a:xfrm>
            <a:off x="4663626" y="4559556"/>
            <a:ext cx="2880000" cy="1800000"/>
            <a:chOff x="0" y="0"/>
            <a:chExt cx="965827" cy="584867"/>
          </a:xfrm>
        </p:grpSpPr>
        <p:sp>
          <p:nvSpPr>
            <p:cNvPr id="93" name="Freeform 4">
              <a:extLst>
                <a:ext uri="{FF2B5EF4-FFF2-40B4-BE49-F238E27FC236}">
                  <a16:creationId xmlns:a16="http://schemas.microsoft.com/office/drawing/2014/main" id="{C68B28C3-05E7-561E-C61E-3AD20E470F56}"/>
                </a:ext>
              </a:extLst>
            </p:cNvPr>
            <p:cNvSpPr/>
            <p:nvPr/>
          </p:nvSpPr>
          <p:spPr>
            <a:xfrm>
              <a:off x="0" y="0"/>
              <a:ext cx="965827" cy="584867"/>
            </a:xfrm>
            <a:custGeom>
              <a:avLst/>
              <a:gdLst/>
              <a:ahLst/>
              <a:cxnLst/>
              <a:rect l="l" t="t" r="r" b="b"/>
              <a:pathLst>
                <a:path w="965827" h="584867">
                  <a:moveTo>
                    <a:pt x="107670" y="0"/>
                  </a:moveTo>
                  <a:lnTo>
                    <a:pt x="858158" y="0"/>
                  </a:lnTo>
                  <a:cubicBezTo>
                    <a:pt x="917622" y="0"/>
                    <a:pt x="965827" y="48205"/>
                    <a:pt x="965827" y="107670"/>
                  </a:cubicBezTo>
                  <a:lnTo>
                    <a:pt x="965827" y="477197"/>
                  </a:lnTo>
                  <a:cubicBezTo>
                    <a:pt x="965827" y="505753"/>
                    <a:pt x="954484" y="533139"/>
                    <a:pt x="934292" y="553331"/>
                  </a:cubicBezTo>
                  <a:cubicBezTo>
                    <a:pt x="914100" y="573523"/>
                    <a:pt x="886713" y="584867"/>
                    <a:pt x="858158" y="584867"/>
                  </a:cubicBezTo>
                  <a:lnTo>
                    <a:pt x="107670" y="584867"/>
                  </a:lnTo>
                  <a:cubicBezTo>
                    <a:pt x="48205" y="584867"/>
                    <a:pt x="0" y="536662"/>
                    <a:pt x="0" y="477197"/>
                  </a:cubicBezTo>
                  <a:lnTo>
                    <a:pt x="0" y="107670"/>
                  </a:lnTo>
                  <a:cubicBezTo>
                    <a:pt x="0" y="48205"/>
                    <a:pt x="48205" y="0"/>
                    <a:pt x="107670" y="0"/>
                  </a:cubicBezTo>
                  <a:close/>
                </a:path>
              </a:pathLst>
            </a:custGeom>
            <a:solidFill>
              <a:srgbClr val="00ABAF"/>
            </a:solidFill>
          </p:spPr>
          <p:txBody>
            <a:bodyPr/>
            <a:lstStyle/>
            <a:p>
              <a:endParaRPr lang="es-ES"/>
            </a:p>
          </p:txBody>
        </p:sp>
        <p:sp>
          <p:nvSpPr>
            <p:cNvPr id="94" name="TextBox 5">
              <a:extLst>
                <a:ext uri="{FF2B5EF4-FFF2-40B4-BE49-F238E27FC236}">
                  <a16:creationId xmlns:a16="http://schemas.microsoft.com/office/drawing/2014/main" id="{D5AE8510-443B-1ECB-7D2F-14C51A73956C}"/>
                </a:ext>
              </a:extLst>
            </p:cNvPr>
            <p:cNvSpPr txBox="1"/>
            <p:nvPr/>
          </p:nvSpPr>
          <p:spPr>
            <a:xfrm>
              <a:off x="0" y="9525"/>
              <a:ext cx="965827" cy="575342"/>
            </a:xfrm>
            <a:prstGeom prst="rect">
              <a:avLst/>
            </a:prstGeom>
          </p:spPr>
          <p:txBody>
            <a:bodyPr lIns="50800" tIns="50800" rIns="50800" bIns="50800" rtlCol="0" anchor="ctr"/>
            <a:lstStyle/>
            <a:p>
              <a:pPr algn="ctr">
                <a:lnSpc>
                  <a:spcPts val="2534"/>
                </a:lnSpc>
              </a:pPr>
              <a:endParaRPr/>
            </a:p>
          </p:txBody>
        </p:sp>
      </p:grpSp>
      <p:grpSp>
        <p:nvGrpSpPr>
          <p:cNvPr id="59" name="Group 25">
            <a:extLst>
              <a:ext uri="{FF2B5EF4-FFF2-40B4-BE49-F238E27FC236}">
                <a16:creationId xmlns:a16="http://schemas.microsoft.com/office/drawing/2014/main" id="{72EAA94C-6988-E0B8-9831-11975603C55E}"/>
              </a:ext>
            </a:extLst>
          </p:cNvPr>
          <p:cNvGrpSpPr/>
          <p:nvPr/>
        </p:nvGrpSpPr>
        <p:grpSpPr>
          <a:xfrm>
            <a:off x="6891423" y="3871874"/>
            <a:ext cx="1339200" cy="1339200"/>
            <a:chOff x="0" y="0"/>
            <a:chExt cx="2712766" cy="2712766"/>
          </a:xfrm>
        </p:grpSpPr>
        <p:sp>
          <p:nvSpPr>
            <p:cNvPr id="60" name="Freeform 26">
              <a:extLst>
                <a:ext uri="{FF2B5EF4-FFF2-40B4-BE49-F238E27FC236}">
                  <a16:creationId xmlns:a16="http://schemas.microsoft.com/office/drawing/2014/main" id="{A0E7A886-8E2D-48B2-4020-D589E469568B}"/>
                </a:ext>
              </a:extLst>
            </p:cNvPr>
            <p:cNvSpPr/>
            <p:nvPr/>
          </p:nvSpPr>
          <p:spPr>
            <a:xfrm>
              <a:off x="0" y="0"/>
              <a:ext cx="2712766" cy="2712766"/>
            </a:xfrm>
            <a:custGeom>
              <a:avLst/>
              <a:gdLst/>
              <a:ahLst/>
              <a:cxnLst/>
              <a:rect l="l" t="t" r="r" b="b"/>
              <a:pathLst>
                <a:path w="2712766" h="2712766">
                  <a:moveTo>
                    <a:pt x="0" y="0"/>
                  </a:moveTo>
                  <a:lnTo>
                    <a:pt x="2712766" y="0"/>
                  </a:lnTo>
                  <a:lnTo>
                    <a:pt x="2712766" y="2712766"/>
                  </a:lnTo>
                  <a:lnTo>
                    <a:pt x="0" y="27127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dirty="0"/>
            </a:p>
          </p:txBody>
        </p:sp>
        <p:sp>
          <p:nvSpPr>
            <p:cNvPr id="61" name="Freeform 27">
              <a:extLst>
                <a:ext uri="{FF2B5EF4-FFF2-40B4-BE49-F238E27FC236}">
                  <a16:creationId xmlns:a16="http://schemas.microsoft.com/office/drawing/2014/main" id="{9AAF3229-1A52-0ACD-09A6-1A1CA60B43D9}"/>
                </a:ext>
              </a:extLst>
            </p:cNvPr>
            <p:cNvSpPr/>
            <p:nvPr/>
          </p:nvSpPr>
          <p:spPr>
            <a:xfrm>
              <a:off x="646082" y="643492"/>
              <a:ext cx="1420603" cy="1420603"/>
            </a:xfrm>
            <a:custGeom>
              <a:avLst/>
              <a:gdLst/>
              <a:ahLst/>
              <a:cxnLst/>
              <a:rect l="l" t="t" r="r" b="b"/>
              <a:pathLst>
                <a:path w="1420603" h="1420603">
                  <a:moveTo>
                    <a:pt x="0" y="0"/>
                  </a:moveTo>
                  <a:lnTo>
                    <a:pt x="1420602" y="0"/>
                  </a:lnTo>
                  <a:lnTo>
                    <a:pt x="1420602" y="1420603"/>
                  </a:lnTo>
                  <a:lnTo>
                    <a:pt x="0" y="14206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ES"/>
            </a:p>
          </p:txBody>
        </p:sp>
      </p:grpSp>
      <p:pic>
        <p:nvPicPr>
          <p:cNvPr id="4" name="Imagen 3">
            <a:extLst>
              <a:ext uri="{FF2B5EF4-FFF2-40B4-BE49-F238E27FC236}">
                <a16:creationId xmlns:a16="http://schemas.microsoft.com/office/drawing/2014/main" id="{A8ECE9A2-71A0-6114-E291-7E372B27AE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448303" y="260160"/>
            <a:ext cx="2460238" cy="401008"/>
          </a:xfrm>
          <a:prstGeom prst="rect">
            <a:avLst/>
          </a:prstGeom>
        </p:spPr>
      </p:pic>
      <p:sp>
        <p:nvSpPr>
          <p:cNvPr id="11" name="CuadroTexto 10">
            <a:extLst>
              <a:ext uri="{FF2B5EF4-FFF2-40B4-BE49-F238E27FC236}">
                <a16:creationId xmlns:a16="http://schemas.microsoft.com/office/drawing/2014/main" id="{E4B343BC-6BCA-8B50-0690-04DCD9CD2EF7}"/>
              </a:ext>
            </a:extLst>
          </p:cNvPr>
          <p:cNvSpPr txBox="1"/>
          <p:nvPr/>
        </p:nvSpPr>
        <p:spPr>
          <a:xfrm>
            <a:off x="283459" y="260160"/>
            <a:ext cx="6529352" cy="861774"/>
          </a:xfrm>
          <a:prstGeom prst="rect">
            <a:avLst/>
          </a:prstGeom>
          <a:noFill/>
        </p:spPr>
        <p:txBody>
          <a:bodyPr wrap="none" rtlCol="0">
            <a:spAutoFit/>
          </a:bodyPr>
          <a:lstStyle/>
          <a:p>
            <a:r>
              <a:rPr lang="es-ES" sz="5000" b="1" dirty="0">
                <a:solidFill>
                  <a:schemeClr val="bg1"/>
                </a:solidFill>
                <a:latin typeface="+mj-lt"/>
              </a:rPr>
              <a:t>Software Company</a:t>
            </a:r>
          </a:p>
        </p:txBody>
      </p:sp>
      <p:sp>
        <p:nvSpPr>
          <p:cNvPr id="12" name="CuadroTexto 11">
            <a:extLst>
              <a:ext uri="{FF2B5EF4-FFF2-40B4-BE49-F238E27FC236}">
                <a16:creationId xmlns:a16="http://schemas.microsoft.com/office/drawing/2014/main" id="{7ABD51C7-0604-FBE7-F232-85B97BA1DA23}"/>
              </a:ext>
            </a:extLst>
          </p:cNvPr>
          <p:cNvSpPr txBox="1"/>
          <p:nvPr/>
        </p:nvSpPr>
        <p:spPr>
          <a:xfrm>
            <a:off x="283459" y="1121934"/>
            <a:ext cx="5542799" cy="369332"/>
          </a:xfrm>
          <a:prstGeom prst="rect">
            <a:avLst/>
          </a:prstGeom>
          <a:noFill/>
        </p:spPr>
        <p:txBody>
          <a:bodyPr wrap="none" rtlCol="0">
            <a:spAutoFit/>
          </a:bodyPr>
          <a:lstStyle/>
          <a:p>
            <a:r>
              <a:rPr lang="en-US" dirty="0">
                <a:solidFill>
                  <a:srgbClr val="00ABAF"/>
                </a:solidFill>
              </a:rPr>
              <a:t>SMART SOLUTIONS FOR THE SATELLITE INDUSTRY</a:t>
            </a:r>
          </a:p>
        </p:txBody>
      </p:sp>
      <p:grpSp>
        <p:nvGrpSpPr>
          <p:cNvPr id="49" name="Group 3">
            <a:extLst>
              <a:ext uri="{FF2B5EF4-FFF2-40B4-BE49-F238E27FC236}">
                <a16:creationId xmlns:a16="http://schemas.microsoft.com/office/drawing/2014/main" id="{66E78FC9-58D0-2257-305C-172475FAE56B}"/>
              </a:ext>
            </a:extLst>
          </p:cNvPr>
          <p:cNvGrpSpPr/>
          <p:nvPr/>
        </p:nvGrpSpPr>
        <p:grpSpPr>
          <a:xfrm>
            <a:off x="954102" y="4552228"/>
            <a:ext cx="2880000" cy="1800000"/>
            <a:chOff x="0" y="0"/>
            <a:chExt cx="965827" cy="584867"/>
          </a:xfrm>
        </p:grpSpPr>
        <p:sp>
          <p:nvSpPr>
            <p:cNvPr id="50" name="Freeform 4">
              <a:extLst>
                <a:ext uri="{FF2B5EF4-FFF2-40B4-BE49-F238E27FC236}">
                  <a16:creationId xmlns:a16="http://schemas.microsoft.com/office/drawing/2014/main" id="{AD228E10-A151-C4EE-63DA-38640EB1BAD5}"/>
                </a:ext>
              </a:extLst>
            </p:cNvPr>
            <p:cNvSpPr/>
            <p:nvPr/>
          </p:nvSpPr>
          <p:spPr>
            <a:xfrm>
              <a:off x="0" y="0"/>
              <a:ext cx="965827" cy="584867"/>
            </a:xfrm>
            <a:custGeom>
              <a:avLst/>
              <a:gdLst/>
              <a:ahLst/>
              <a:cxnLst/>
              <a:rect l="l" t="t" r="r" b="b"/>
              <a:pathLst>
                <a:path w="965827" h="584867">
                  <a:moveTo>
                    <a:pt x="107670" y="0"/>
                  </a:moveTo>
                  <a:lnTo>
                    <a:pt x="858158" y="0"/>
                  </a:lnTo>
                  <a:cubicBezTo>
                    <a:pt x="917622" y="0"/>
                    <a:pt x="965827" y="48205"/>
                    <a:pt x="965827" y="107670"/>
                  </a:cubicBezTo>
                  <a:lnTo>
                    <a:pt x="965827" y="477197"/>
                  </a:lnTo>
                  <a:cubicBezTo>
                    <a:pt x="965827" y="505753"/>
                    <a:pt x="954484" y="533139"/>
                    <a:pt x="934292" y="553331"/>
                  </a:cubicBezTo>
                  <a:cubicBezTo>
                    <a:pt x="914100" y="573523"/>
                    <a:pt x="886713" y="584867"/>
                    <a:pt x="858158" y="584867"/>
                  </a:cubicBezTo>
                  <a:lnTo>
                    <a:pt x="107670" y="584867"/>
                  </a:lnTo>
                  <a:cubicBezTo>
                    <a:pt x="48205" y="584867"/>
                    <a:pt x="0" y="536662"/>
                    <a:pt x="0" y="477197"/>
                  </a:cubicBezTo>
                  <a:lnTo>
                    <a:pt x="0" y="107670"/>
                  </a:lnTo>
                  <a:cubicBezTo>
                    <a:pt x="0" y="48205"/>
                    <a:pt x="48205" y="0"/>
                    <a:pt x="107670" y="0"/>
                  </a:cubicBezTo>
                  <a:close/>
                </a:path>
              </a:pathLst>
            </a:custGeom>
            <a:solidFill>
              <a:srgbClr val="00ABAF"/>
            </a:solidFill>
          </p:spPr>
          <p:txBody>
            <a:bodyPr/>
            <a:lstStyle/>
            <a:p>
              <a:endParaRPr lang="es-ES"/>
            </a:p>
          </p:txBody>
        </p:sp>
        <p:sp>
          <p:nvSpPr>
            <p:cNvPr id="51" name="TextBox 5">
              <a:extLst>
                <a:ext uri="{FF2B5EF4-FFF2-40B4-BE49-F238E27FC236}">
                  <a16:creationId xmlns:a16="http://schemas.microsoft.com/office/drawing/2014/main" id="{950F72CD-3D9E-FAEA-69E4-3E00DF51F6F7}"/>
                </a:ext>
              </a:extLst>
            </p:cNvPr>
            <p:cNvSpPr txBox="1"/>
            <p:nvPr/>
          </p:nvSpPr>
          <p:spPr>
            <a:xfrm>
              <a:off x="0" y="9525"/>
              <a:ext cx="965827" cy="575342"/>
            </a:xfrm>
            <a:prstGeom prst="rect">
              <a:avLst/>
            </a:prstGeom>
          </p:spPr>
          <p:txBody>
            <a:bodyPr lIns="50800" tIns="50800" rIns="50800" bIns="50800" rtlCol="0" anchor="ctr"/>
            <a:lstStyle/>
            <a:p>
              <a:pPr algn="ctr">
                <a:lnSpc>
                  <a:spcPts val="2534"/>
                </a:lnSpc>
              </a:pPr>
              <a:endParaRPr/>
            </a:p>
          </p:txBody>
        </p:sp>
      </p:grpSp>
      <p:grpSp>
        <p:nvGrpSpPr>
          <p:cNvPr id="52" name="Group 14">
            <a:extLst>
              <a:ext uri="{FF2B5EF4-FFF2-40B4-BE49-F238E27FC236}">
                <a16:creationId xmlns:a16="http://schemas.microsoft.com/office/drawing/2014/main" id="{928980FB-44C9-2E9B-2FB5-92A1384618CD}"/>
              </a:ext>
            </a:extLst>
          </p:cNvPr>
          <p:cNvGrpSpPr/>
          <p:nvPr/>
        </p:nvGrpSpPr>
        <p:grpSpPr>
          <a:xfrm>
            <a:off x="3188505" y="3820997"/>
            <a:ext cx="1340370" cy="1340370"/>
            <a:chOff x="0" y="0"/>
            <a:chExt cx="2712766" cy="2712766"/>
          </a:xfrm>
        </p:grpSpPr>
        <p:sp>
          <p:nvSpPr>
            <p:cNvPr id="53" name="Freeform 15">
              <a:extLst>
                <a:ext uri="{FF2B5EF4-FFF2-40B4-BE49-F238E27FC236}">
                  <a16:creationId xmlns:a16="http://schemas.microsoft.com/office/drawing/2014/main" id="{7AD1C122-F7D4-3B76-A6DA-9F53F2762B16}"/>
                </a:ext>
              </a:extLst>
            </p:cNvPr>
            <p:cNvSpPr/>
            <p:nvPr/>
          </p:nvSpPr>
          <p:spPr>
            <a:xfrm>
              <a:off x="0" y="0"/>
              <a:ext cx="2712766" cy="2712766"/>
            </a:xfrm>
            <a:custGeom>
              <a:avLst/>
              <a:gdLst/>
              <a:ahLst/>
              <a:cxnLst/>
              <a:rect l="l" t="t" r="r" b="b"/>
              <a:pathLst>
                <a:path w="2712766" h="2712766">
                  <a:moveTo>
                    <a:pt x="0" y="0"/>
                  </a:moveTo>
                  <a:lnTo>
                    <a:pt x="2712766" y="0"/>
                  </a:lnTo>
                  <a:lnTo>
                    <a:pt x="2712766" y="2712766"/>
                  </a:lnTo>
                  <a:lnTo>
                    <a:pt x="0" y="27127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a:p>
          </p:txBody>
        </p:sp>
        <p:sp>
          <p:nvSpPr>
            <p:cNvPr id="54" name="Freeform 16">
              <a:extLst>
                <a:ext uri="{FF2B5EF4-FFF2-40B4-BE49-F238E27FC236}">
                  <a16:creationId xmlns:a16="http://schemas.microsoft.com/office/drawing/2014/main" id="{F59514E6-7DCC-D6E4-E56E-9D105DED0A97}"/>
                </a:ext>
              </a:extLst>
            </p:cNvPr>
            <p:cNvSpPr/>
            <p:nvPr/>
          </p:nvSpPr>
          <p:spPr>
            <a:xfrm>
              <a:off x="559178" y="559178"/>
              <a:ext cx="1594410" cy="1594410"/>
            </a:xfrm>
            <a:custGeom>
              <a:avLst/>
              <a:gdLst/>
              <a:ahLst/>
              <a:cxnLst/>
              <a:rect l="l" t="t" r="r" b="b"/>
              <a:pathLst>
                <a:path w="1594410" h="1594410">
                  <a:moveTo>
                    <a:pt x="0" y="0"/>
                  </a:moveTo>
                  <a:lnTo>
                    <a:pt x="1594410" y="0"/>
                  </a:lnTo>
                  <a:lnTo>
                    <a:pt x="1594410" y="1594410"/>
                  </a:lnTo>
                  <a:lnTo>
                    <a:pt x="0" y="15944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ES"/>
            </a:p>
          </p:txBody>
        </p:sp>
      </p:grpSp>
      <p:grpSp>
        <p:nvGrpSpPr>
          <p:cNvPr id="99" name="Group 3">
            <a:extLst>
              <a:ext uri="{FF2B5EF4-FFF2-40B4-BE49-F238E27FC236}">
                <a16:creationId xmlns:a16="http://schemas.microsoft.com/office/drawing/2014/main" id="{F0CF9088-937E-6E6C-4727-9ED10F4AEE26}"/>
              </a:ext>
            </a:extLst>
          </p:cNvPr>
          <p:cNvGrpSpPr/>
          <p:nvPr/>
        </p:nvGrpSpPr>
        <p:grpSpPr>
          <a:xfrm>
            <a:off x="8501088" y="4559556"/>
            <a:ext cx="2880000" cy="1800000"/>
            <a:chOff x="0" y="0"/>
            <a:chExt cx="965827" cy="584867"/>
          </a:xfrm>
        </p:grpSpPr>
        <p:sp>
          <p:nvSpPr>
            <p:cNvPr id="100" name="Freeform 4">
              <a:extLst>
                <a:ext uri="{FF2B5EF4-FFF2-40B4-BE49-F238E27FC236}">
                  <a16:creationId xmlns:a16="http://schemas.microsoft.com/office/drawing/2014/main" id="{322EBB88-5C93-38D3-D383-8C3A9B9591BF}"/>
                </a:ext>
              </a:extLst>
            </p:cNvPr>
            <p:cNvSpPr/>
            <p:nvPr/>
          </p:nvSpPr>
          <p:spPr>
            <a:xfrm>
              <a:off x="0" y="0"/>
              <a:ext cx="965827" cy="584867"/>
            </a:xfrm>
            <a:custGeom>
              <a:avLst/>
              <a:gdLst/>
              <a:ahLst/>
              <a:cxnLst/>
              <a:rect l="l" t="t" r="r" b="b"/>
              <a:pathLst>
                <a:path w="965827" h="584867">
                  <a:moveTo>
                    <a:pt x="107670" y="0"/>
                  </a:moveTo>
                  <a:lnTo>
                    <a:pt x="858158" y="0"/>
                  </a:lnTo>
                  <a:cubicBezTo>
                    <a:pt x="917622" y="0"/>
                    <a:pt x="965827" y="48205"/>
                    <a:pt x="965827" y="107670"/>
                  </a:cubicBezTo>
                  <a:lnTo>
                    <a:pt x="965827" y="477197"/>
                  </a:lnTo>
                  <a:cubicBezTo>
                    <a:pt x="965827" y="505753"/>
                    <a:pt x="954484" y="533139"/>
                    <a:pt x="934292" y="553331"/>
                  </a:cubicBezTo>
                  <a:cubicBezTo>
                    <a:pt x="914100" y="573523"/>
                    <a:pt x="886713" y="584867"/>
                    <a:pt x="858158" y="584867"/>
                  </a:cubicBezTo>
                  <a:lnTo>
                    <a:pt x="107670" y="584867"/>
                  </a:lnTo>
                  <a:cubicBezTo>
                    <a:pt x="48205" y="584867"/>
                    <a:pt x="0" y="536662"/>
                    <a:pt x="0" y="477197"/>
                  </a:cubicBezTo>
                  <a:lnTo>
                    <a:pt x="0" y="107670"/>
                  </a:lnTo>
                  <a:cubicBezTo>
                    <a:pt x="0" y="48205"/>
                    <a:pt x="48205" y="0"/>
                    <a:pt x="107670" y="0"/>
                  </a:cubicBezTo>
                  <a:close/>
                </a:path>
              </a:pathLst>
            </a:custGeom>
            <a:solidFill>
              <a:srgbClr val="00ABAF"/>
            </a:solidFill>
          </p:spPr>
          <p:txBody>
            <a:bodyPr/>
            <a:lstStyle/>
            <a:p>
              <a:endParaRPr lang="es-ES"/>
            </a:p>
          </p:txBody>
        </p:sp>
        <p:sp>
          <p:nvSpPr>
            <p:cNvPr id="101" name="TextBox 5">
              <a:extLst>
                <a:ext uri="{FF2B5EF4-FFF2-40B4-BE49-F238E27FC236}">
                  <a16:creationId xmlns:a16="http://schemas.microsoft.com/office/drawing/2014/main" id="{898F7C83-A761-5F1D-BB74-001E50317C8C}"/>
                </a:ext>
              </a:extLst>
            </p:cNvPr>
            <p:cNvSpPr txBox="1"/>
            <p:nvPr/>
          </p:nvSpPr>
          <p:spPr>
            <a:xfrm>
              <a:off x="0" y="9525"/>
              <a:ext cx="965827" cy="575342"/>
            </a:xfrm>
            <a:prstGeom prst="rect">
              <a:avLst/>
            </a:prstGeom>
          </p:spPr>
          <p:txBody>
            <a:bodyPr lIns="50800" tIns="50800" rIns="50800" bIns="50800" rtlCol="0" anchor="ctr"/>
            <a:lstStyle/>
            <a:p>
              <a:pPr algn="ctr">
                <a:lnSpc>
                  <a:spcPts val="2534"/>
                </a:lnSpc>
              </a:pPr>
              <a:endParaRPr/>
            </a:p>
          </p:txBody>
        </p:sp>
      </p:grpSp>
      <p:grpSp>
        <p:nvGrpSpPr>
          <p:cNvPr id="65" name="Group 32">
            <a:extLst>
              <a:ext uri="{FF2B5EF4-FFF2-40B4-BE49-F238E27FC236}">
                <a16:creationId xmlns:a16="http://schemas.microsoft.com/office/drawing/2014/main" id="{82E5209C-C2F3-88D8-A892-C46569416BB3}"/>
              </a:ext>
            </a:extLst>
          </p:cNvPr>
          <p:cNvGrpSpPr/>
          <p:nvPr/>
        </p:nvGrpSpPr>
        <p:grpSpPr>
          <a:xfrm>
            <a:off x="10750056" y="3720606"/>
            <a:ext cx="1339200" cy="1339200"/>
            <a:chOff x="0" y="0"/>
            <a:chExt cx="2712766" cy="2712766"/>
          </a:xfrm>
        </p:grpSpPr>
        <p:sp>
          <p:nvSpPr>
            <p:cNvPr id="66" name="Freeform 33">
              <a:extLst>
                <a:ext uri="{FF2B5EF4-FFF2-40B4-BE49-F238E27FC236}">
                  <a16:creationId xmlns:a16="http://schemas.microsoft.com/office/drawing/2014/main" id="{51527AA4-CF4B-9CFD-E086-FF757878A726}"/>
                </a:ext>
              </a:extLst>
            </p:cNvPr>
            <p:cNvSpPr/>
            <p:nvPr/>
          </p:nvSpPr>
          <p:spPr>
            <a:xfrm>
              <a:off x="0" y="0"/>
              <a:ext cx="2712766" cy="2712766"/>
            </a:xfrm>
            <a:custGeom>
              <a:avLst/>
              <a:gdLst/>
              <a:ahLst/>
              <a:cxnLst/>
              <a:rect l="l" t="t" r="r" b="b"/>
              <a:pathLst>
                <a:path w="2712766" h="2712766">
                  <a:moveTo>
                    <a:pt x="0" y="0"/>
                  </a:moveTo>
                  <a:lnTo>
                    <a:pt x="2712766" y="0"/>
                  </a:lnTo>
                  <a:lnTo>
                    <a:pt x="2712766" y="2712766"/>
                  </a:lnTo>
                  <a:lnTo>
                    <a:pt x="0" y="27127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a:p>
          </p:txBody>
        </p:sp>
        <p:sp>
          <p:nvSpPr>
            <p:cNvPr id="67" name="Freeform 34">
              <a:extLst>
                <a:ext uri="{FF2B5EF4-FFF2-40B4-BE49-F238E27FC236}">
                  <a16:creationId xmlns:a16="http://schemas.microsoft.com/office/drawing/2014/main" id="{3626D5F7-DF31-FF97-C401-DE9355326C50}"/>
                </a:ext>
              </a:extLst>
            </p:cNvPr>
            <p:cNvSpPr/>
            <p:nvPr/>
          </p:nvSpPr>
          <p:spPr>
            <a:xfrm>
              <a:off x="642486" y="638891"/>
              <a:ext cx="1427793" cy="1427793"/>
            </a:xfrm>
            <a:custGeom>
              <a:avLst/>
              <a:gdLst/>
              <a:ahLst/>
              <a:cxnLst/>
              <a:rect l="l" t="t" r="r" b="b"/>
              <a:pathLst>
                <a:path w="1427793" h="1427793">
                  <a:moveTo>
                    <a:pt x="0" y="0"/>
                  </a:moveTo>
                  <a:lnTo>
                    <a:pt x="1427794" y="0"/>
                  </a:lnTo>
                  <a:lnTo>
                    <a:pt x="1427794" y="1427793"/>
                  </a:lnTo>
                  <a:lnTo>
                    <a:pt x="0" y="14277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ES"/>
            </a:p>
          </p:txBody>
        </p:sp>
      </p:grpSp>
      <p:sp>
        <p:nvSpPr>
          <p:cNvPr id="103" name="CuadroTexto 102">
            <a:extLst>
              <a:ext uri="{FF2B5EF4-FFF2-40B4-BE49-F238E27FC236}">
                <a16:creationId xmlns:a16="http://schemas.microsoft.com/office/drawing/2014/main" id="{8FBC06A8-50D1-C107-E241-F4C7A7A395B6}"/>
              </a:ext>
            </a:extLst>
          </p:cNvPr>
          <p:cNvSpPr txBox="1"/>
          <p:nvPr/>
        </p:nvSpPr>
        <p:spPr>
          <a:xfrm>
            <a:off x="1135131" y="4944396"/>
            <a:ext cx="2517942" cy="1015663"/>
          </a:xfrm>
          <a:prstGeom prst="rect">
            <a:avLst/>
          </a:prstGeom>
          <a:noFill/>
        </p:spPr>
        <p:txBody>
          <a:bodyPr wrap="square" rtlCol="0">
            <a:spAutoFit/>
          </a:bodyPr>
          <a:lstStyle/>
          <a:p>
            <a:r>
              <a:rPr lang="es-ES" sz="2000" dirty="0">
                <a:solidFill>
                  <a:schemeClr val="bg1"/>
                </a:solidFill>
              </a:rPr>
              <a:t>Smart Solutions </a:t>
            </a:r>
            <a:r>
              <a:rPr lang="es-ES" sz="2000" dirty="0" err="1">
                <a:solidFill>
                  <a:schemeClr val="bg1"/>
                </a:solidFill>
              </a:rPr>
              <a:t>for</a:t>
            </a:r>
            <a:r>
              <a:rPr lang="es-ES" sz="2000" dirty="0">
                <a:solidFill>
                  <a:schemeClr val="bg1"/>
                </a:solidFill>
              </a:rPr>
              <a:t> </a:t>
            </a:r>
            <a:r>
              <a:rPr lang="es-ES" sz="2000" dirty="0" err="1">
                <a:solidFill>
                  <a:schemeClr val="bg1"/>
                </a:solidFill>
              </a:rPr>
              <a:t>Satellite</a:t>
            </a:r>
            <a:r>
              <a:rPr lang="es-ES" sz="2000" dirty="0">
                <a:solidFill>
                  <a:schemeClr val="bg1"/>
                </a:solidFill>
              </a:rPr>
              <a:t> Network </a:t>
            </a:r>
            <a:r>
              <a:rPr lang="es-ES" sz="2000" dirty="0" err="1">
                <a:solidFill>
                  <a:schemeClr val="bg1"/>
                </a:solidFill>
              </a:rPr>
              <a:t>Automation</a:t>
            </a:r>
            <a:endParaRPr lang="es-ES" sz="2000" dirty="0">
              <a:solidFill>
                <a:schemeClr val="bg1"/>
              </a:solidFill>
            </a:endParaRPr>
          </a:p>
        </p:txBody>
      </p:sp>
      <p:sp>
        <p:nvSpPr>
          <p:cNvPr id="104" name="CuadroTexto 103">
            <a:extLst>
              <a:ext uri="{FF2B5EF4-FFF2-40B4-BE49-F238E27FC236}">
                <a16:creationId xmlns:a16="http://schemas.microsoft.com/office/drawing/2014/main" id="{399744BC-2EA5-25DF-6956-F7FA07768829}"/>
              </a:ext>
            </a:extLst>
          </p:cNvPr>
          <p:cNvSpPr txBox="1"/>
          <p:nvPr/>
        </p:nvSpPr>
        <p:spPr>
          <a:xfrm>
            <a:off x="4844655" y="5241009"/>
            <a:ext cx="2517942" cy="400110"/>
          </a:xfrm>
          <a:prstGeom prst="rect">
            <a:avLst/>
          </a:prstGeom>
          <a:noFill/>
        </p:spPr>
        <p:txBody>
          <a:bodyPr wrap="square" rtlCol="0">
            <a:spAutoFit/>
          </a:bodyPr>
          <a:lstStyle/>
          <a:p>
            <a:r>
              <a:rPr lang="es-ES" sz="2000" dirty="0">
                <a:solidFill>
                  <a:schemeClr val="bg1"/>
                </a:solidFill>
              </a:rPr>
              <a:t>R&amp;D Projects</a:t>
            </a:r>
          </a:p>
        </p:txBody>
      </p:sp>
      <p:sp>
        <p:nvSpPr>
          <p:cNvPr id="105" name="CuadroTexto 104">
            <a:extLst>
              <a:ext uri="{FF2B5EF4-FFF2-40B4-BE49-F238E27FC236}">
                <a16:creationId xmlns:a16="http://schemas.microsoft.com/office/drawing/2014/main" id="{28C101A3-5595-E582-A95E-9B7A585EB87D}"/>
              </a:ext>
            </a:extLst>
          </p:cNvPr>
          <p:cNvSpPr txBox="1"/>
          <p:nvPr/>
        </p:nvSpPr>
        <p:spPr>
          <a:xfrm>
            <a:off x="8682117" y="4959053"/>
            <a:ext cx="2517942" cy="1015663"/>
          </a:xfrm>
          <a:prstGeom prst="rect">
            <a:avLst/>
          </a:prstGeom>
          <a:noFill/>
        </p:spPr>
        <p:txBody>
          <a:bodyPr wrap="square" rtlCol="0">
            <a:spAutoFit/>
          </a:bodyPr>
          <a:lstStyle/>
          <a:p>
            <a:r>
              <a:rPr lang="es-ES" sz="2000" dirty="0" err="1">
                <a:solidFill>
                  <a:schemeClr val="bg1"/>
                </a:solidFill>
              </a:rPr>
              <a:t>Leading</a:t>
            </a:r>
            <a:r>
              <a:rPr lang="es-ES" sz="2000" dirty="0">
                <a:solidFill>
                  <a:schemeClr val="bg1"/>
                </a:solidFill>
              </a:rPr>
              <a:t> Customers within the Defense </a:t>
            </a:r>
          </a:p>
          <a:p>
            <a:r>
              <a:rPr lang="es-ES" sz="2000" dirty="0">
                <a:solidFill>
                  <a:schemeClr val="bg1"/>
                </a:solidFill>
              </a:rPr>
              <a:t>&amp; </a:t>
            </a:r>
            <a:r>
              <a:rPr lang="es-ES" sz="2000" dirty="0" err="1">
                <a:solidFill>
                  <a:schemeClr val="bg1"/>
                </a:solidFill>
              </a:rPr>
              <a:t>Satellite</a:t>
            </a:r>
            <a:r>
              <a:rPr lang="es-ES" sz="2000" dirty="0">
                <a:solidFill>
                  <a:schemeClr val="bg1"/>
                </a:solidFill>
              </a:rPr>
              <a:t> Industry</a:t>
            </a:r>
          </a:p>
        </p:txBody>
      </p:sp>
      <p:pic>
        <p:nvPicPr>
          <p:cNvPr id="2" name="Picture 1" descr="A blue dots in the sky&#10;&#10;Description automatically generated">
            <a:extLst>
              <a:ext uri="{FF2B5EF4-FFF2-40B4-BE49-F238E27FC236}">
                <a16:creationId xmlns:a16="http://schemas.microsoft.com/office/drawing/2014/main" id="{C53F1ECA-CEFE-2142-04A5-B84FA1A1887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315340">
            <a:off x="5676081" y="5271511"/>
            <a:ext cx="12192000" cy="1986408"/>
          </a:xfrm>
          <a:prstGeom prst="rect">
            <a:avLst/>
          </a:prstGeom>
        </p:spPr>
      </p:pic>
      <p:pic>
        <p:nvPicPr>
          <p:cNvPr id="3" name="Picture 2" descr="A blue dots in the sky&#10;&#10;Description automatically generated">
            <a:extLst>
              <a:ext uri="{FF2B5EF4-FFF2-40B4-BE49-F238E27FC236}">
                <a16:creationId xmlns:a16="http://schemas.microsoft.com/office/drawing/2014/main" id="{8CD6A13C-F0F1-FD10-6DF6-61D99F5D15B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315340">
            <a:off x="-7998705" y="181516"/>
            <a:ext cx="12192000" cy="1986408"/>
          </a:xfrm>
          <a:prstGeom prst="rect">
            <a:avLst/>
          </a:prstGeom>
        </p:spPr>
      </p:pic>
      <p:grpSp>
        <p:nvGrpSpPr>
          <p:cNvPr id="29" name="Group 28">
            <a:extLst>
              <a:ext uri="{FF2B5EF4-FFF2-40B4-BE49-F238E27FC236}">
                <a16:creationId xmlns:a16="http://schemas.microsoft.com/office/drawing/2014/main" id="{9CE1B7E1-9661-F6D7-7A1F-C7F383DC4D1B}"/>
              </a:ext>
            </a:extLst>
          </p:cNvPr>
          <p:cNvGrpSpPr/>
          <p:nvPr/>
        </p:nvGrpSpPr>
        <p:grpSpPr>
          <a:xfrm>
            <a:off x="1545419" y="2219740"/>
            <a:ext cx="1697567" cy="1697567"/>
            <a:chOff x="1545419" y="2248021"/>
            <a:chExt cx="1697567" cy="1697567"/>
          </a:xfrm>
        </p:grpSpPr>
        <p:sp>
          <p:nvSpPr>
            <p:cNvPr id="14" name="object 4">
              <a:extLst>
                <a:ext uri="{FF2B5EF4-FFF2-40B4-BE49-F238E27FC236}">
                  <a16:creationId xmlns:a16="http://schemas.microsoft.com/office/drawing/2014/main" id="{6A569F51-9D59-4A65-6AF5-6C95375EF4C0}"/>
                </a:ext>
              </a:extLst>
            </p:cNvPr>
            <p:cNvSpPr/>
            <p:nvPr/>
          </p:nvSpPr>
          <p:spPr>
            <a:xfrm>
              <a:off x="1545419" y="2248021"/>
              <a:ext cx="1697567" cy="1697567"/>
            </a:xfrm>
            <a:custGeom>
              <a:avLst/>
              <a:gdLst/>
              <a:ahLst/>
              <a:cxnLst/>
              <a:rect l="l" t="t" r="r" b="b"/>
              <a:pathLst>
                <a:path w="2546350" h="2546350">
                  <a:moveTo>
                    <a:pt x="1273085" y="2546146"/>
                  </a:moveTo>
                  <a:lnTo>
                    <a:pt x="1225357" y="2545268"/>
                  </a:lnTo>
                  <a:lnTo>
                    <a:pt x="1178073" y="2542654"/>
                  </a:lnTo>
                  <a:lnTo>
                    <a:pt x="1131262" y="2538336"/>
                  </a:lnTo>
                  <a:lnTo>
                    <a:pt x="1084957" y="2532343"/>
                  </a:lnTo>
                  <a:lnTo>
                    <a:pt x="1039187" y="2524707"/>
                  </a:lnTo>
                  <a:lnTo>
                    <a:pt x="993984" y="2515458"/>
                  </a:lnTo>
                  <a:lnTo>
                    <a:pt x="949378" y="2504627"/>
                  </a:lnTo>
                  <a:lnTo>
                    <a:pt x="905400" y="2492245"/>
                  </a:lnTo>
                  <a:lnTo>
                    <a:pt x="862080" y="2478343"/>
                  </a:lnTo>
                  <a:lnTo>
                    <a:pt x="819451" y="2462952"/>
                  </a:lnTo>
                  <a:lnTo>
                    <a:pt x="777541" y="2446102"/>
                  </a:lnTo>
                  <a:lnTo>
                    <a:pt x="736383" y="2427824"/>
                  </a:lnTo>
                  <a:lnTo>
                    <a:pt x="696006" y="2408148"/>
                  </a:lnTo>
                  <a:lnTo>
                    <a:pt x="656442" y="2387106"/>
                  </a:lnTo>
                  <a:lnTo>
                    <a:pt x="617721" y="2364729"/>
                  </a:lnTo>
                  <a:lnTo>
                    <a:pt x="579875" y="2341046"/>
                  </a:lnTo>
                  <a:lnTo>
                    <a:pt x="542933" y="2316090"/>
                  </a:lnTo>
                  <a:lnTo>
                    <a:pt x="506927" y="2289890"/>
                  </a:lnTo>
                  <a:lnTo>
                    <a:pt x="471888" y="2262478"/>
                  </a:lnTo>
                  <a:lnTo>
                    <a:pt x="437846" y="2233884"/>
                  </a:lnTo>
                  <a:lnTo>
                    <a:pt x="404832" y="2204138"/>
                  </a:lnTo>
                  <a:lnTo>
                    <a:pt x="372876" y="2173273"/>
                  </a:lnTo>
                  <a:lnTo>
                    <a:pt x="342010" y="2141318"/>
                  </a:lnTo>
                  <a:lnTo>
                    <a:pt x="312265" y="2108304"/>
                  </a:lnTo>
                  <a:lnTo>
                    <a:pt x="283670" y="2074263"/>
                  </a:lnTo>
                  <a:lnTo>
                    <a:pt x="256257" y="2039224"/>
                  </a:lnTo>
                  <a:lnTo>
                    <a:pt x="230057" y="2003219"/>
                  </a:lnTo>
                  <a:lnTo>
                    <a:pt x="205100" y="1966278"/>
                  </a:lnTo>
                  <a:lnTo>
                    <a:pt x="181418" y="1928432"/>
                  </a:lnTo>
                  <a:lnTo>
                    <a:pt x="159040" y="1889712"/>
                  </a:lnTo>
                  <a:lnTo>
                    <a:pt x="137998" y="1850149"/>
                  </a:lnTo>
                  <a:lnTo>
                    <a:pt x="118323" y="1809774"/>
                  </a:lnTo>
                  <a:lnTo>
                    <a:pt x="100044" y="1768616"/>
                  </a:lnTo>
                  <a:lnTo>
                    <a:pt x="83194" y="1726708"/>
                  </a:lnTo>
                  <a:lnTo>
                    <a:pt x="67802" y="1684079"/>
                  </a:lnTo>
                  <a:lnTo>
                    <a:pt x="53900" y="1640761"/>
                  </a:lnTo>
                  <a:lnTo>
                    <a:pt x="41519" y="1596784"/>
                  </a:lnTo>
                  <a:lnTo>
                    <a:pt x="30688" y="1552179"/>
                  </a:lnTo>
                  <a:lnTo>
                    <a:pt x="21439" y="1506978"/>
                  </a:lnTo>
                  <a:lnTo>
                    <a:pt x="13803" y="1461209"/>
                  </a:lnTo>
                  <a:lnTo>
                    <a:pt x="7810" y="1414906"/>
                  </a:lnTo>
                  <a:lnTo>
                    <a:pt x="3491" y="1368097"/>
                  </a:lnTo>
                  <a:lnTo>
                    <a:pt x="878" y="1320814"/>
                  </a:lnTo>
                  <a:lnTo>
                    <a:pt x="0" y="1273088"/>
                  </a:lnTo>
                  <a:lnTo>
                    <a:pt x="878" y="1225360"/>
                  </a:lnTo>
                  <a:lnTo>
                    <a:pt x="3491" y="1178075"/>
                  </a:lnTo>
                  <a:lnTo>
                    <a:pt x="7810" y="1131265"/>
                  </a:lnTo>
                  <a:lnTo>
                    <a:pt x="13803" y="1084959"/>
                  </a:lnTo>
                  <a:lnTo>
                    <a:pt x="21439" y="1039189"/>
                  </a:lnTo>
                  <a:lnTo>
                    <a:pt x="30688" y="993986"/>
                  </a:lnTo>
                  <a:lnTo>
                    <a:pt x="41519" y="949380"/>
                  </a:lnTo>
                  <a:lnTo>
                    <a:pt x="53900" y="905401"/>
                  </a:lnTo>
                  <a:lnTo>
                    <a:pt x="67802" y="862082"/>
                  </a:lnTo>
                  <a:lnTo>
                    <a:pt x="83194" y="819452"/>
                  </a:lnTo>
                  <a:lnTo>
                    <a:pt x="100044" y="777542"/>
                  </a:lnTo>
                  <a:lnTo>
                    <a:pt x="118323" y="736384"/>
                  </a:lnTo>
                  <a:lnTo>
                    <a:pt x="137998" y="696007"/>
                  </a:lnTo>
                  <a:lnTo>
                    <a:pt x="159040" y="656443"/>
                  </a:lnTo>
                  <a:lnTo>
                    <a:pt x="181418" y="617722"/>
                  </a:lnTo>
                  <a:lnTo>
                    <a:pt x="205100" y="579876"/>
                  </a:lnTo>
                  <a:lnTo>
                    <a:pt x="230057" y="542934"/>
                  </a:lnTo>
                  <a:lnTo>
                    <a:pt x="256257" y="506928"/>
                  </a:lnTo>
                  <a:lnTo>
                    <a:pt x="283670" y="471889"/>
                  </a:lnTo>
                  <a:lnTo>
                    <a:pt x="312265" y="437846"/>
                  </a:lnTo>
                  <a:lnTo>
                    <a:pt x="342010" y="404832"/>
                  </a:lnTo>
                  <a:lnTo>
                    <a:pt x="372876" y="372877"/>
                  </a:lnTo>
                  <a:lnTo>
                    <a:pt x="404832" y="342011"/>
                  </a:lnTo>
                  <a:lnTo>
                    <a:pt x="437846" y="312265"/>
                  </a:lnTo>
                  <a:lnTo>
                    <a:pt x="471888" y="283670"/>
                  </a:lnTo>
                  <a:lnTo>
                    <a:pt x="506927" y="256258"/>
                  </a:lnTo>
                  <a:lnTo>
                    <a:pt x="542933" y="230057"/>
                  </a:lnTo>
                  <a:lnTo>
                    <a:pt x="579875" y="205101"/>
                  </a:lnTo>
                  <a:lnTo>
                    <a:pt x="617721" y="181418"/>
                  </a:lnTo>
                  <a:lnTo>
                    <a:pt x="656442" y="159040"/>
                  </a:lnTo>
                  <a:lnTo>
                    <a:pt x="696006" y="137998"/>
                  </a:lnTo>
                  <a:lnTo>
                    <a:pt x="736383" y="118323"/>
                  </a:lnTo>
                  <a:lnTo>
                    <a:pt x="777541" y="100044"/>
                  </a:lnTo>
                  <a:lnTo>
                    <a:pt x="819451" y="83194"/>
                  </a:lnTo>
                  <a:lnTo>
                    <a:pt x="862080" y="67802"/>
                  </a:lnTo>
                  <a:lnTo>
                    <a:pt x="905400" y="53900"/>
                  </a:lnTo>
                  <a:lnTo>
                    <a:pt x="949378" y="41519"/>
                  </a:lnTo>
                  <a:lnTo>
                    <a:pt x="993984" y="30688"/>
                  </a:lnTo>
                  <a:lnTo>
                    <a:pt x="1039187" y="21439"/>
                  </a:lnTo>
                  <a:lnTo>
                    <a:pt x="1084957" y="13803"/>
                  </a:lnTo>
                  <a:lnTo>
                    <a:pt x="1131262" y="7810"/>
                  </a:lnTo>
                  <a:lnTo>
                    <a:pt x="1178073" y="3491"/>
                  </a:lnTo>
                  <a:lnTo>
                    <a:pt x="1225357" y="878"/>
                  </a:lnTo>
                  <a:lnTo>
                    <a:pt x="1273085" y="0"/>
                  </a:lnTo>
                  <a:lnTo>
                    <a:pt x="1320811" y="878"/>
                  </a:lnTo>
                  <a:lnTo>
                    <a:pt x="1368094" y="3491"/>
                  </a:lnTo>
                  <a:lnTo>
                    <a:pt x="1414902" y="7810"/>
                  </a:lnTo>
                  <a:lnTo>
                    <a:pt x="1461206" y="13803"/>
                  </a:lnTo>
                  <a:lnTo>
                    <a:pt x="1506975" y="21439"/>
                  </a:lnTo>
                  <a:lnTo>
                    <a:pt x="1552176" y="30688"/>
                  </a:lnTo>
                  <a:lnTo>
                    <a:pt x="1596781" y="41519"/>
                  </a:lnTo>
                  <a:lnTo>
                    <a:pt x="1640758" y="53900"/>
                  </a:lnTo>
                  <a:lnTo>
                    <a:pt x="1684076" y="67802"/>
                  </a:lnTo>
                  <a:lnTo>
                    <a:pt x="1726705" y="83194"/>
                  </a:lnTo>
                  <a:lnTo>
                    <a:pt x="1768613" y="100044"/>
                  </a:lnTo>
                  <a:lnTo>
                    <a:pt x="1809771" y="118323"/>
                  </a:lnTo>
                  <a:lnTo>
                    <a:pt x="1850146" y="137998"/>
                  </a:lnTo>
                  <a:lnTo>
                    <a:pt x="1889709" y="159040"/>
                  </a:lnTo>
                  <a:lnTo>
                    <a:pt x="1928429" y="181418"/>
                  </a:lnTo>
                  <a:lnTo>
                    <a:pt x="1966275" y="205101"/>
                  </a:lnTo>
                  <a:lnTo>
                    <a:pt x="2003216" y="230057"/>
                  </a:lnTo>
                  <a:lnTo>
                    <a:pt x="2039221" y="256258"/>
                  </a:lnTo>
                  <a:lnTo>
                    <a:pt x="2074260" y="283670"/>
                  </a:lnTo>
                  <a:lnTo>
                    <a:pt x="2108301" y="312265"/>
                  </a:lnTo>
                  <a:lnTo>
                    <a:pt x="2141315" y="342011"/>
                  </a:lnTo>
                  <a:lnTo>
                    <a:pt x="2173270" y="372877"/>
                  </a:lnTo>
                  <a:lnTo>
                    <a:pt x="2204135" y="404832"/>
                  </a:lnTo>
                  <a:lnTo>
                    <a:pt x="2233881" y="437846"/>
                  </a:lnTo>
                  <a:lnTo>
                    <a:pt x="2262475" y="471889"/>
                  </a:lnTo>
                  <a:lnTo>
                    <a:pt x="2289887" y="506928"/>
                  </a:lnTo>
                  <a:lnTo>
                    <a:pt x="2316087" y="542934"/>
                  </a:lnTo>
                  <a:lnTo>
                    <a:pt x="2341043" y="579876"/>
                  </a:lnTo>
                  <a:lnTo>
                    <a:pt x="2364726" y="617722"/>
                  </a:lnTo>
                  <a:lnTo>
                    <a:pt x="2387103" y="656443"/>
                  </a:lnTo>
                  <a:lnTo>
                    <a:pt x="2408145" y="696007"/>
                  </a:lnTo>
                  <a:lnTo>
                    <a:pt x="2427821" y="736384"/>
                  </a:lnTo>
                  <a:lnTo>
                    <a:pt x="2446099" y="777542"/>
                  </a:lnTo>
                  <a:lnTo>
                    <a:pt x="2462949" y="819452"/>
                  </a:lnTo>
                  <a:lnTo>
                    <a:pt x="2478340" y="862082"/>
                  </a:lnTo>
                  <a:lnTo>
                    <a:pt x="2492242" y="905401"/>
                  </a:lnTo>
                  <a:lnTo>
                    <a:pt x="2504624" y="949380"/>
                  </a:lnTo>
                  <a:lnTo>
                    <a:pt x="2515455" y="993986"/>
                  </a:lnTo>
                  <a:lnTo>
                    <a:pt x="2524703" y="1039189"/>
                  </a:lnTo>
                  <a:lnTo>
                    <a:pt x="2532340" y="1084959"/>
                  </a:lnTo>
                  <a:lnTo>
                    <a:pt x="2538333" y="1131265"/>
                  </a:lnTo>
                  <a:lnTo>
                    <a:pt x="2542651" y="1178075"/>
                  </a:lnTo>
                  <a:lnTo>
                    <a:pt x="2545265" y="1225360"/>
                  </a:lnTo>
                  <a:lnTo>
                    <a:pt x="2546143" y="1273088"/>
                  </a:lnTo>
                  <a:lnTo>
                    <a:pt x="2545265" y="1320814"/>
                  </a:lnTo>
                  <a:lnTo>
                    <a:pt x="2542651" y="1368097"/>
                  </a:lnTo>
                  <a:lnTo>
                    <a:pt x="2538333" y="1414906"/>
                  </a:lnTo>
                  <a:lnTo>
                    <a:pt x="2532340" y="1461209"/>
                  </a:lnTo>
                  <a:lnTo>
                    <a:pt x="2524703" y="1506978"/>
                  </a:lnTo>
                  <a:lnTo>
                    <a:pt x="2515455" y="1552179"/>
                  </a:lnTo>
                  <a:lnTo>
                    <a:pt x="2504624" y="1596784"/>
                  </a:lnTo>
                  <a:lnTo>
                    <a:pt x="2492242" y="1640761"/>
                  </a:lnTo>
                  <a:lnTo>
                    <a:pt x="2478340" y="1684079"/>
                  </a:lnTo>
                  <a:lnTo>
                    <a:pt x="2462949" y="1726708"/>
                  </a:lnTo>
                  <a:lnTo>
                    <a:pt x="2446099" y="1768616"/>
                  </a:lnTo>
                  <a:lnTo>
                    <a:pt x="2427821" y="1809774"/>
                  </a:lnTo>
                  <a:lnTo>
                    <a:pt x="2408145" y="1850149"/>
                  </a:lnTo>
                  <a:lnTo>
                    <a:pt x="2387103" y="1889712"/>
                  </a:lnTo>
                  <a:lnTo>
                    <a:pt x="2364726" y="1928432"/>
                  </a:lnTo>
                  <a:lnTo>
                    <a:pt x="2341043" y="1966278"/>
                  </a:lnTo>
                  <a:lnTo>
                    <a:pt x="2316087" y="2003219"/>
                  </a:lnTo>
                  <a:lnTo>
                    <a:pt x="2289887" y="2039224"/>
                  </a:lnTo>
                  <a:lnTo>
                    <a:pt x="2262475" y="2074263"/>
                  </a:lnTo>
                  <a:lnTo>
                    <a:pt x="2233881" y="2108304"/>
                  </a:lnTo>
                  <a:lnTo>
                    <a:pt x="2204135" y="2141318"/>
                  </a:lnTo>
                  <a:lnTo>
                    <a:pt x="2173270" y="2173273"/>
                  </a:lnTo>
                  <a:lnTo>
                    <a:pt x="2141315" y="2204138"/>
                  </a:lnTo>
                  <a:lnTo>
                    <a:pt x="2108301" y="2233884"/>
                  </a:lnTo>
                  <a:lnTo>
                    <a:pt x="2074260" y="2262478"/>
                  </a:lnTo>
                  <a:lnTo>
                    <a:pt x="2039221" y="2289890"/>
                  </a:lnTo>
                  <a:lnTo>
                    <a:pt x="2003216" y="2316090"/>
                  </a:lnTo>
                  <a:lnTo>
                    <a:pt x="1966275" y="2341046"/>
                  </a:lnTo>
                  <a:lnTo>
                    <a:pt x="1928429" y="2364729"/>
                  </a:lnTo>
                  <a:lnTo>
                    <a:pt x="1889709" y="2387106"/>
                  </a:lnTo>
                  <a:lnTo>
                    <a:pt x="1850146" y="2408148"/>
                  </a:lnTo>
                  <a:lnTo>
                    <a:pt x="1809771" y="2427824"/>
                  </a:lnTo>
                  <a:lnTo>
                    <a:pt x="1768613" y="2446102"/>
                  </a:lnTo>
                  <a:lnTo>
                    <a:pt x="1726705" y="2462952"/>
                  </a:lnTo>
                  <a:lnTo>
                    <a:pt x="1684076" y="2478343"/>
                  </a:lnTo>
                  <a:lnTo>
                    <a:pt x="1640758" y="2492245"/>
                  </a:lnTo>
                  <a:lnTo>
                    <a:pt x="1596781" y="2504627"/>
                  </a:lnTo>
                  <a:lnTo>
                    <a:pt x="1552176" y="2515458"/>
                  </a:lnTo>
                  <a:lnTo>
                    <a:pt x="1506975" y="2524707"/>
                  </a:lnTo>
                  <a:lnTo>
                    <a:pt x="1461206" y="2532343"/>
                  </a:lnTo>
                  <a:lnTo>
                    <a:pt x="1414902" y="2538336"/>
                  </a:lnTo>
                  <a:lnTo>
                    <a:pt x="1368094" y="2542654"/>
                  </a:lnTo>
                  <a:lnTo>
                    <a:pt x="1320811" y="2545268"/>
                  </a:lnTo>
                  <a:lnTo>
                    <a:pt x="1273085" y="2546146"/>
                  </a:lnTo>
                  <a:close/>
                </a:path>
              </a:pathLst>
            </a:custGeom>
            <a:solidFill>
              <a:srgbClr val="00ABAF"/>
            </a:solidFill>
          </p:spPr>
          <p:txBody>
            <a:bodyPr wrap="square" lIns="0" tIns="0" rIns="0" bIns="0" rtlCol="0"/>
            <a:lstStyle/>
            <a:p>
              <a:pPr defTabSz="609630"/>
              <a:endParaRPr sz="1200" kern="0">
                <a:solidFill>
                  <a:sysClr val="windowText" lastClr="000000"/>
                </a:solidFill>
              </a:endParaRPr>
            </a:p>
          </p:txBody>
        </p:sp>
        <p:sp>
          <p:nvSpPr>
            <p:cNvPr id="8" name="TextBox 7">
              <a:extLst>
                <a:ext uri="{FF2B5EF4-FFF2-40B4-BE49-F238E27FC236}">
                  <a16:creationId xmlns:a16="http://schemas.microsoft.com/office/drawing/2014/main" id="{A09732B9-9B1B-6138-30F2-CDAE9A188AFD}"/>
                </a:ext>
              </a:extLst>
            </p:cNvPr>
            <p:cNvSpPr txBox="1"/>
            <p:nvPr/>
          </p:nvSpPr>
          <p:spPr>
            <a:xfrm>
              <a:off x="1879477" y="2465862"/>
              <a:ext cx="1029449" cy="1261884"/>
            </a:xfrm>
            <a:prstGeom prst="rect">
              <a:avLst/>
            </a:prstGeom>
            <a:noFill/>
          </p:spPr>
          <p:txBody>
            <a:bodyPr wrap="none" rtlCol="0">
              <a:spAutoFit/>
            </a:bodyPr>
            <a:lstStyle/>
            <a:p>
              <a:pPr algn="ctr"/>
              <a:r>
                <a:rPr lang="es-ES" sz="4000" b="1" dirty="0">
                  <a:solidFill>
                    <a:schemeClr val="bg1"/>
                  </a:solidFill>
                  <a:latin typeface="+mj-lt"/>
                </a:rPr>
                <a:t>35</a:t>
              </a:r>
              <a:endParaRPr lang="es-ES" b="1" dirty="0">
                <a:solidFill>
                  <a:schemeClr val="bg1"/>
                </a:solidFill>
                <a:latin typeface="+mj-lt"/>
              </a:endParaRPr>
            </a:p>
            <a:p>
              <a:pPr algn="ctr"/>
              <a:endParaRPr lang="es-ES" sz="1200" dirty="0">
                <a:solidFill>
                  <a:schemeClr val="bg1"/>
                </a:solidFill>
              </a:endParaRPr>
            </a:p>
            <a:p>
              <a:pPr algn="ctr"/>
              <a:r>
                <a:rPr lang="es-ES" sz="1200" b="1" dirty="0" err="1">
                  <a:solidFill>
                    <a:schemeClr val="bg1"/>
                  </a:solidFill>
                </a:rPr>
                <a:t>Years</a:t>
              </a:r>
              <a:r>
                <a:rPr lang="es-ES" sz="1200" b="1" dirty="0">
                  <a:solidFill>
                    <a:schemeClr val="bg1"/>
                  </a:solidFill>
                </a:rPr>
                <a:t> </a:t>
              </a:r>
              <a:r>
                <a:rPr lang="es-ES" sz="1200" b="1" dirty="0" err="1">
                  <a:solidFill>
                    <a:schemeClr val="bg1"/>
                  </a:solidFill>
                </a:rPr>
                <a:t>of</a:t>
              </a:r>
              <a:endParaRPr lang="es-ES" sz="1200" b="1" dirty="0">
                <a:solidFill>
                  <a:schemeClr val="bg1"/>
                </a:solidFill>
              </a:endParaRPr>
            </a:p>
            <a:p>
              <a:pPr algn="ctr"/>
              <a:r>
                <a:rPr lang="es-ES" sz="1200" b="1" dirty="0">
                  <a:solidFill>
                    <a:schemeClr val="bg1"/>
                  </a:solidFill>
                </a:rPr>
                <a:t>Experience</a:t>
              </a:r>
              <a:endParaRPr lang="en-US" sz="1200" b="1" dirty="0">
                <a:solidFill>
                  <a:schemeClr val="bg1"/>
                </a:solidFill>
              </a:endParaRPr>
            </a:p>
          </p:txBody>
        </p:sp>
      </p:grpSp>
      <p:grpSp>
        <p:nvGrpSpPr>
          <p:cNvPr id="30" name="Group 29">
            <a:extLst>
              <a:ext uri="{FF2B5EF4-FFF2-40B4-BE49-F238E27FC236}">
                <a16:creationId xmlns:a16="http://schemas.microsoft.com/office/drawing/2014/main" id="{66FFAB5B-D43B-C0F5-958F-10BF03ECB078}"/>
              </a:ext>
            </a:extLst>
          </p:cNvPr>
          <p:cNvGrpSpPr/>
          <p:nvPr/>
        </p:nvGrpSpPr>
        <p:grpSpPr>
          <a:xfrm>
            <a:off x="4013330" y="2219740"/>
            <a:ext cx="1697567" cy="1697567"/>
            <a:chOff x="3998610" y="2248021"/>
            <a:chExt cx="1697567" cy="1697567"/>
          </a:xfrm>
        </p:grpSpPr>
        <p:sp>
          <p:nvSpPr>
            <p:cNvPr id="17" name="object 13">
              <a:extLst>
                <a:ext uri="{FF2B5EF4-FFF2-40B4-BE49-F238E27FC236}">
                  <a16:creationId xmlns:a16="http://schemas.microsoft.com/office/drawing/2014/main" id="{29C9D3D2-705D-0D95-80CB-81671B2A1085}"/>
                </a:ext>
              </a:extLst>
            </p:cNvPr>
            <p:cNvSpPr/>
            <p:nvPr/>
          </p:nvSpPr>
          <p:spPr>
            <a:xfrm>
              <a:off x="3998610" y="2248021"/>
              <a:ext cx="1697567" cy="1697567"/>
            </a:xfrm>
            <a:custGeom>
              <a:avLst/>
              <a:gdLst/>
              <a:ahLst/>
              <a:cxnLst/>
              <a:rect l="l" t="t" r="r" b="b"/>
              <a:pathLst>
                <a:path w="2546350" h="2546350">
                  <a:moveTo>
                    <a:pt x="1273058" y="2546146"/>
                  </a:moveTo>
                  <a:lnTo>
                    <a:pt x="1225332" y="2545268"/>
                  </a:lnTo>
                  <a:lnTo>
                    <a:pt x="1178049" y="2542654"/>
                  </a:lnTo>
                  <a:lnTo>
                    <a:pt x="1131240" y="2538336"/>
                  </a:lnTo>
                  <a:lnTo>
                    <a:pt x="1084936" y="2532343"/>
                  </a:lnTo>
                  <a:lnTo>
                    <a:pt x="1039168" y="2524707"/>
                  </a:lnTo>
                  <a:lnTo>
                    <a:pt x="993966" y="2515458"/>
                  </a:lnTo>
                  <a:lnTo>
                    <a:pt x="949361" y="2504627"/>
                  </a:lnTo>
                  <a:lnTo>
                    <a:pt x="905385" y="2492245"/>
                  </a:lnTo>
                  <a:lnTo>
                    <a:pt x="862067" y="2478343"/>
                  </a:lnTo>
                  <a:lnTo>
                    <a:pt x="819438" y="2462952"/>
                  </a:lnTo>
                  <a:lnTo>
                    <a:pt x="777529" y="2446102"/>
                  </a:lnTo>
                  <a:lnTo>
                    <a:pt x="736372" y="2427824"/>
                  </a:lnTo>
                  <a:lnTo>
                    <a:pt x="695996" y="2408148"/>
                  </a:lnTo>
                  <a:lnTo>
                    <a:pt x="656433" y="2387106"/>
                  </a:lnTo>
                  <a:lnTo>
                    <a:pt x="617714" y="2364729"/>
                  </a:lnTo>
                  <a:lnTo>
                    <a:pt x="579868" y="2341046"/>
                  </a:lnTo>
                  <a:lnTo>
                    <a:pt x="542927" y="2316090"/>
                  </a:lnTo>
                  <a:lnTo>
                    <a:pt x="506922" y="2289890"/>
                  </a:lnTo>
                  <a:lnTo>
                    <a:pt x="471883" y="2262478"/>
                  </a:lnTo>
                  <a:lnTo>
                    <a:pt x="437841" y="2233884"/>
                  </a:lnTo>
                  <a:lnTo>
                    <a:pt x="404828" y="2204138"/>
                  </a:lnTo>
                  <a:lnTo>
                    <a:pt x="372873" y="2173273"/>
                  </a:lnTo>
                  <a:lnTo>
                    <a:pt x="342007" y="2141318"/>
                  </a:lnTo>
                  <a:lnTo>
                    <a:pt x="312262" y="2108304"/>
                  </a:lnTo>
                  <a:lnTo>
                    <a:pt x="283668" y="2074263"/>
                  </a:lnTo>
                  <a:lnTo>
                    <a:pt x="256255" y="2039224"/>
                  </a:lnTo>
                  <a:lnTo>
                    <a:pt x="230056" y="2003219"/>
                  </a:lnTo>
                  <a:lnTo>
                    <a:pt x="205099" y="1966278"/>
                  </a:lnTo>
                  <a:lnTo>
                    <a:pt x="181417" y="1928432"/>
                  </a:lnTo>
                  <a:lnTo>
                    <a:pt x="159039" y="1889712"/>
                  </a:lnTo>
                  <a:lnTo>
                    <a:pt x="137997" y="1850149"/>
                  </a:lnTo>
                  <a:lnTo>
                    <a:pt x="118322" y="1809774"/>
                  </a:lnTo>
                  <a:lnTo>
                    <a:pt x="100044" y="1768616"/>
                  </a:lnTo>
                  <a:lnTo>
                    <a:pt x="83194" y="1726708"/>
                  </a:lnTo>
                  <a:lnTo>
                    <a:pt x="67802" y="1684079"/>
                  </a:lnTo>
                  <a:lnTo>
                    <a:pt x="53900" y="1640761"/>
                  </a:lnTo>
                  <a:lnTo>
                    <a:pt x="41519" y="1596784"/>
                  </a:lnTo>
                  <a:lnTo>
                    <a:pt x="30688" y="1552179"/>
                  </a:lnTo>
                  <a:lnTo>
                    <a:pt x="21439" y="1506978"/>
                  </a:lnTo>
                  <a:lnTo>
                    <a:pt x="13803" y="1461209"/>
                  </a:lnTo>
                  <a:lnTo>
                    <a:pt x="7810" y="1414906"/>
                  </a:lnTo>
                  <a:lnTo>
                    <a:pt x="3491" y="1368097"/>
                  </a:lnTo>
                  <a:lnTo>
                    <a:pt x="878" y="1320814"/>
                  </a:lnTo>
                  <a:lnTo>
                    <a:pt x="0" y="1273088"/>
                  </a:lnTo>
                  <a:lnTo>
                    <a:pt x="878" y="1225360"/>
                  </a:lnTo>
                  <a:lnTo>
                    <a:pt x="3491" y="1178075"/>
                  </a:lnTo>
                  <a:lnTo>
                    <a:pt x="7810" y="1131265"/>
                  </a:lnTo>
                  <a:lnTo>
                    <a:pt x="13803" y="1084959"/>
                  </a:lnTo>
                  <a:lnTo>
                    <a:pt x="21439" y="1039189"/>
                  </a:lnTo>
                  <a:lnTo>
                    <a:pt x="30688" y="993986"/>
                  </a:lnTo>
                  <a:lnTo>
                    <a:pt x="41519" y="949380"/>
                  </a:lnTo>
                  <a:lnTo>
                    <a:pt x="53900" y="905401"/>
                  </a:lnTo>
                  <a:lnTo>
                    <a:pt x="67802" y="862082"/>
                  </a:lnTo>
                  <a:lnTo>
                    <a:pt x="83194" y="819452"/>
                  </a:lnTo>
                  <a:lnTo>
                    <a:pt x="100044" y="777542"/>
                  </a:lnTo>
                  <a:lnTo>
                    <a:pt x="118322" y="736384"/>
                  </a:lnTo>
                  <a:lnTo>
                    <a:pt x="137997" y="696007"/>
                  </a:lnTo>
                  <a:lnTo>
                    <a:pt x="159039" y="656443"/>
                  </a:lnTo>
                  <a:lnTo>
                    <a:pt x="181417" y="617722"/>
                  </a:lnTo>
                  <a:lnTo>
                    <a:pt x="205099" y="579876"/>
                  </a:lnTo>
                  <a:lnTo>
                    <a:pt x="230056" y="542934"/>
                  </a:lnTo>
                  <a:lnTo>
                    <a:pt x="256255" y="506928"/>
                  </a:lnTo>
                  <a:lnTo>
                    <a:pt x="283668" y="471889"/>
                  </a:lnTo>
                  <a:lnTo>
                    <a:pt x="312262" y="437846"/>
                  </a:lnTo>
                  <a:lnTo>
                    <a:pt x="342007" y="404832"/>
                  </a:lnTo>
                  <a:lnTo>
                    <a:pt x="372873" y="372877"/>
                  </a:lnTo>
                  <a:lnTo>
                    <a:pt x="404828" y="342011"/>
                  </a:lnTo>
                  <a:lnTo>
                    <a:pt x="437841" y="312265"/>
                  </a:lnTo>
                  <a:lnTo>
                    <a:pt x="471883" y="283670"/>
                  </a:lnTo>
                  <a:lnTo>
                    <a:pt x="506922" y="256258"/>
                  </a:lnTo>
                  <a:lnTo>
                    <a:pt x="542927" y="230057"/>
                  </a:lnTo>
                  <a:lnTo>
                    <a:pt x="579868" y="205101"/>
                  </a:lnTo>
                  <a:lnTo>
                    <a:pt x="617714" y="181418"/>
                  </a:lnTo>
                  <a:lnTo>
                    <a:pt x="656433" y="159040"/>
                  </a:lnTo>
                  <a:lnTo>
                    <a:pt x="695996" y="137998"/>
                  </a:lnTo>
                  <a:lnTo>
                    <a:pt x="736372" y="118323"/>
                  </a:lnTo>
                  <a:lnTo>
                    <a:pt x="777529" y="100044"/>
                  </a:lnTo>
                  <a:lnTo>
                    <a:pt x="819438" y="83194"/>
                  </a:lnTo>
                  <a:lnTo>
                    <a:pt x="862067" y="67802"/>
                  </a:lnTo>
                  <a:lnTo>
                    <a:pt x="905385" y="53900"/>
                  </a:lnTo>
                  <a:lnTo>
                    <a:pt x="949361" y="41519"/>
                  </a:lnTo>
                  <a:lnTo>
                    <a:pt x="993966" y="30688"/>
                  </a:lnTo>
                  <a:lnTo>
                    <a:pt x="1039168" y="21439"/>
                  </a:lnTo>
                  <a:lnTo>
                    <a:pt x="1084936" y="13803"/>
                  </a:lnTo>
                  <a:lnTo>
                    <a:pt x="1131240" y="7810"/>
                  </a:lnTo>
                  <a:lnTo>
                    <a:pt x="1178049" y="3491"/>
                  </a:lnTo>
                  <a:lnTo>
                    <a:pt x="1225332" y="878"/>
                  </a:lnTo>
                  <a:lnTo>
                    <a:pt x="1273058" y="0"/>
                  </a:lnTo>
                  <a:lnTo>
                    <a:pt x="1320786" y="878"/>
                  </a:lnTo>
                  <a:lnTo>
                    <a:pt x="1368070" y="3491"/>
                  </a:lnTo>
                  <a:lnTo>
                    <a:pt x="1414881" y="7810"/>
                  </a:lnTo>
                  <a:lnTo>
                    <a:pt x="1461186" y="13803"/>
                  </a:lnTo>
                  <a:lnTo>
                    <a:pt x="1506956" y="21439"/>
                  </a:lnTo>
                  <a:lnTo>
                    <a:pt x="1552160" y="30688"/>
                  </a:lnTo>
                  <a:lnTo>
                    <a:pt x="1596766" y="41519"/>
                  </a:lnTo>
                  <a:lnTo>
                    <a:pt x="1640744" y="53900"/>
                  </a:lnTo>
                  <a:lnTo>
                    <a:pt x="1684064" y="67802"/>
                  </a:lnTo>
                  <a:lnTo>
                    <a:pt x="1726694" y="83194"/>
                  </a:lnTo>
                  <a:lnTo>
                    <a:pt x="1768603" y="100044"/>
                  </a:lnTo>
                  <a:lnTo>
                    <a:pt x="1809762" y="118323"/>
                  </a:lnTo>
                  <a:lnTo>
                    <a:pt x="1850139" y="137998"/>
                  </a:lnTo>
                  <a:lnTo>
                    <a:pt x="1889703" y="159040"/>
                  </a:lnTo>
                  <a:lnTo>
                    <a:pt x="1928423" y="181418"/>
                  </a:lnTo>
                  <a:lnTo>
                    <a:pt x="1966270" y="205101"/>
                  </a:lnTo>
                  <a:lnTo>
                    <a:pt x="2003212" y="230057"/>
                  </a:lnTo>
                  <a:lnTo>
                    <a:pt x="2039218" y="256258"/>
                  </a:lnTo>
                  <a:lnTo>
                    <a:pt x="2074257" y="283670"/>
                  </a:lnTo>
                  <a:lnTo>
                    <a:pt x="2108299" y="312265"/>
                  </a:lnTo>
                  <a:lnTo>
                    <a:pt x="2141314" y="342011"/>
                  </a:lnTo>
                  <a:lnTo>
                    <a:pt x="2173269" y="372877"/>
                  </a:lnTo>
                  <a:lnTo>
                    <a:pt x="2204135" y="404832"/>
                  </a:lnTo>
                  <a:lnTo>
                    <a:pt x="2233881" y="437846"/>
                  </a:lnTo>
                  <a:lnTo>
                    <a:pt x="2262475" y="471889"/>
                  </a:lnTo>
                  <a:lnTo>
                    <a:pt x="2289888" y="506928"/>
                  </a:lnTo>
                  <a:lnTo>
                    <a:pt x="2316088" y="542934"/>
                  </a:lnTo>
                  <a:lnTo>
                    <a:pt x="2341045" y="579876"/>
                  </a:lnTo>
                  <a:lnTo>
                    <a:pt x="2364728" y="617722"/>
                  </a:lnTo>
                  <a:lnTo>
                    <a:pt x="2387105" y="656443"/>
                  </a:lnTo>
                  <a:lnTo>
                    <a:pt x="2408147" y="696007"/>
                  </a:lnTo>
                  <a:lnTo>
                    <a:pt x="2427823" y="736384"/>
                  </a:lnTo>
                  <a:lnTo>
                    <a:pt x="2446101" y="777542"/>
                  </a:lnTo>
                  <a:lnTo>
                    <a:pt x="2462952" y="819452"/>
                  </a:lnTo>
                  <a:lnTo>
                    <a:pt x="2478343" y="862082"/>
                  </a:lnTo>
                  <a:lnTo>
                    <a:pt x="2492245" y="905401"/>
                  </a:lnTo>
                  <a:lnTo>
                    <a:pt x="2504627" y="949380"/>
                  </a:lnTo>
                  <a:lnTo>
                    <a:pt x="2515458" y="993986"/>
                  </a:lnTo>
                  <a:lnTo>
                    <a:pt x="2524706" y="1039189"/>
                  </a:lnTo>
                  <a:lnTo>
                    <a:pt x="2532343" y="1084959"/>
                  </a:lnTo>
                  <a:lnTo>
                    <a:pt x="2538336" y="1131265"/>
                  </a:lnTo>
                  <a:lnTo>
                    <a:pt x="2542654" y="1178075"/>
                  </a:lnTo>
                  <a:lnTo>
                    <a:pt x="2545268" y="1225360"/>
                  </a:lnTo>
                  <a:lnTo>
                    <a:pt x="2546146" y="1273088"/>
                  </a:lnTo>
                  <a:lnTo>
                    <a:pt x="2545268" y="1320814"/>
                  </a:lnTo>
                  <a:lnTo>
                    <a:pt x="2542654" y="1368097"/>
                  </a:lnTo>
                  <a:lnTo>
                    <a:pt x="2538336" y="1414906"/>
                  </a:lnTo>
                  <a:lnTo>
                    <a:pt x="2532343" y="1461209"/>
                  </a:lnTo>
                  <a:lnTo>
                    <a:pt x="2524706" y="1506978"/>
                  </a:lnTo>
                  <a:lnTo>
                    <a:pt x="2515458" y="1552179"/>
                  </a:lnTo>
                  <a:lnTo>
                    <a:pt x="2504627" y="1596784"/>
                  </a:lnTo>
                  <a:lnTo>
                    <a:pt x="2492245" y="1640761"/>
                  </a:lnTo>
                  <a:lnTo>
                    <a:pt x="2478343" y="1684079"/>
                  </a:lnTo>
                  <a:lnTo>
                    <a:pt x="2462952" y="1726708"/>
                  </a:lnTo>
                  <a:lnTo>
                    <a:pt x="2446101" y="1768616"/>
                  </a:lnTo>
                  <a:lnTo>
                    <a:pt x="2427823" y="1809774"/>
                  </a:lnTo>
                  <a:lnTo>
                    <a:pt x="2408147" y="1850149"/>
                  </a:lnTo>
                  <a:lnTo>
                    <a:pt x="2387105" y="1889712"/>
                  </a:lnTo>
                  <a:lnTo>
                    <a:pt x="2364728" y="1928432"/>
                  </a:lnTo>
                  <a:lnTo>
                    <a:pt x="2341045" y="1966278"/>
                  </a:lnTo>
                  <a:lnTo>
                    <a:pt x="2316088" y="2003219"/>
                  </a:lnTo>
                  <a:lnTo>
                    <a:pt x="2289888" y="2039224"/>
                  </a:lnTo>
                  <a:lnTo>
                    <a:pt x="2262475" y="2074263"/>
                  </a:lnTo>
                  <a:lnTo>
                    <a:pt x="2233881" y="2108304"/>
                  </a:lnTo>
                  <a:lnTo>
                    <a:pt x="2204135" y="2141318"/>
                  </a:lnTo>
                  <a:lnTo>
                    <a:pt x="2173269" y="2173273"/>
                  </a:lnTo>
                  <a:lnTo>
                    <a:pt x="2141314" y="2204138"/>
                  </a:lnTo>
                  <a:lnTo>
                    <a:pt x="2108299" y="2233884"/>
                  </a:lnTo>
                  <a:lnTo>
                    <a:pt x="2074257" y="2262478"/>
                  </a:lnTo>
                  <a:lnTo>
                    <a:pt x="2039218" y="2289890"/>
                  </a:lnTo>
                  <a:lnTo>
                    <a:pt x="2003212" y="2316090"/>
                  </a:lnTo>
                  <a:lnTo>
                    <a:pt x="1966270" y="2341046"/>
                  </a:lnTo>
                  <a:lnTo>
                    <a:pt x="1928423" y="2364729"/>
                  </a:lnTo>
                  <a:lnTo>
                    <a:pt x="1889703" y="2387106"/>
                  </a:lnTo>
                  <a:lnTo>
                    <a:pt x="1850139" y="2408148"/>
                  </a:lnTo>
                  <a:lnTo>
                    <a:pt x="1809762" y="2427824"/>
                  </a:lnTo>
                  <a:lnTo>
                    <a:pt x="1768603" y="2446102"/>
                  </a:lnTo>
                  <a:lnTo>
                    <a:pt x="1726694" y="2462952"/>
                  </a:lnTo>
                  <a:lnTo>
                    <a:pt x="1684064" y="2478343"/>
                  </a:lnTo>
                  <a:lnTo>
                    <a:pt x="1640744" y="2492245"/>
                  </a:lnTo>
                  <a:lnTo>
                    <a:pt x="1596766" y="2504627"/>
                  </a:lnTo>
                  <a:lnTo>
                    <a:pt x="1552160" y="2515458"/>
                  </a:lnTo>
                  <a:lnTo>
                    <a:pt x="1506956" y="2524707"/>
                  </a:lnTo>
                  <a:lnTo>
                    <a:pt x="1461186" y="2532343"/>
                  </a:lnTo>
                  <a:lnTo>
                    <a:pt x="1414881" y="2538336"/>
                  </a:lnTo>
                  <a:lnTo>
                    <a:pt x="1368070" y="2542654"/>
                  </a:lnTo>
                  <a:lnTo>
                    <a:pt x="1320786" y="2545268"/>
                  </a:lnTo>
                  <a:lnTo>
                    <a:pt x="1273058" y="2546146"/>
                  </a:lnTo>
                  <a:close/>
                </a:path>
              </a:pathLst>
            </a:custGeom>
            <a:solidFill>
              <a:srgbClr val="00ABAF"/>
            </a:solidFill>
          </p:spPr>
          <p:txBody>
            <a:bodyPr wrap="square" lIns="0" tIns="0" rIns="0" bIns="0" rtlCol="0"/>
            <a:lstStyle/>
            <a:p>
              <a:pPr defTabSz="609630"/>
              <a:endParaRPr sz="1200" kern="0">
                <a:solidFill>
                  <a:sysClr val="windowText" lastClr="000000"/>
                </a:solidFill>
              </a:endParaRPr>
            </a:p>
          </p:txBody>
        </p:sp>
        <p:sp>
          <p:nvSpPr>
            <p:cNvPr id="9" name="TextBox 8">
              <a:extLst>
                <a:ext uri="{FF2B5EF4-FFF2-40B4-BE49-F238E27FC236}">
                  <a16:creationId xmlns:a16="http://schemas.microsoft.com/office/drawing/2014/main" id="{13686F37-5FFA-1898-65A2-7063A48B0BDA}"/>
                </a:ext>
              </a:extLst>
            </p:cNvPr>
            <p:cNvSpPr txBox="1"/>
            <p:nvPr/>
          </p:nvSpPr>
          <p:spPr>
            <a:xfrm>
              <a:off x="4126683" y="2465862"/>
              <a:ext cx="1441421" cy="1077218"/>
            </a:xfrm>
            <a:prstGeom prst="rect">
              <a:avLst/>
            </a:prstGeom>
            <a:noFill/>
          </p:spPr>
          <p:txBody>
            <a:bodyPr wrap="none" rtlCol="0">
              <a:spAutoFit/>
            </a:bodyPr>
            <a:lstStyle/>
            <a:p>
              <a:pPr algn="ctr"/>
              <a:r>
                <a:rPr lang="es-ES" sz="4000" b="1" dirty="0">
                  <a:solidFill>
                    <a:schemeClr val="bg1"/>
                  </a:solidFill>
                  <a:latin typeface="+mj-lt"/>
                </a:rPr>
                <a:t>35%</a:t>
              </a:r>
              <a:endParaRPr lang="es-ES" b="1" dirty="0">
                <a:solidFill>
                  <a:schemeClr val="bg1"/>
                </a:solidFill>
                <a:latin typeface="+mj-lt"/>
              </a:endParaRPr>
            </a:p>
            <a:p>
              <a:pPr algn="ctr"/>
              <a:endParaRPr lang="es-ES" sz="1200" dirty="0">
                <a:solidFill>
                  <a:schemeClr val="bg1"/>
                </a:solidFill>
              </a:endParaRPr>
            </a:p>
            <a:p>
              <a:pPr algn="ctr"/>
              <a:r>
                <a:rPr lang="es-ES" sz="1200" b="1" dirty="0">
                  <a:solidFill>
                    <a:schemeClr val="bg1"/>
                  </a:solidFill>
                </a:rPr>
                <a:t>R&amp;D </a:t>
              </a:r>
              <a:r>
                <a:rPr lang="es-ES" sz="1200" b="1" dirty="0" err="1">
                  <a:solidFill>
                    <a:schemeClr val="bg1"/>
                  </a:solidFill>
                </a:rPr>
                <a:t>Investment</a:t>
              </a:r>
              <a:endParaRPr lang="en-US" sz="1200" b="1" dirty="0">
                <a:solidFill>
                  <a:schemeClr val="bg1"/>
                </a:solidFill>
              </a:endParaRPr>
            </a:p>
          </p:txBody>
        </p:sp>
      </p:grpSp>
      <p:grpSp>
        <p:nvGrpSpPr>
          <p:cNvPr id="31" name="Group 30">
            <a:extLst>
              <a:ext uri="{FF2B5EF4-FFF2-40B4-BE49-F238E27FC236}">
                <a16:creationId xmlns:a16="http://schemas.microsoft.com/office/drawing/2014/main" id="{D61D82A0-0113-5C79-0C9F-65F4A5145A13}"/>
              </a:ext>
            </a:extLst>
          </p:cNvPr>
          <p:cNvGrpSpPr/>
          <p:nvPr/>
        </p:nvGrpSpPr>
        <p:grpSpPr>
          <a:xfrm>
            <a:off x="6481241" y="2219740"/>
            <a:ext cx="1697567" cy="1697567"/>
            <a:chOff x="6496059" y="2248021"/>
            <a:chExt cx="1697567" cy="1697567"/>
          </a:xfrm>
        </p:grpSpPr>
        <p:sp>
          <p:nvSpPr>
            <p:cNvPr id="16" name="object 6">
              <a:extLst>
                <a:ext uri="{FF2B5EF4-FFF2-40B4-BE49-F238E27FC236}">
                  <a16:creationId xmlns:a16="http://schemas.microsoft.com/office/drawing/2014/main" id="{AB0CC974-7937-79A2-97C7-F019E77153F9}"/>
                </a:ext>
              </a:extLst>
            </p:cNvPr>
            <p:cNvSpPr/>
            <p:nvPr/>
          </p:nvSpPr>
          <p:spPr>
            <a:xfrm>
              <a:off x="6496059" y="2248021"/>
              <a:ext cx="1697567" cy="1697567"/>
            </a:xfrm>
            <a:custGeom>
              <a:avLst/>
              <a:gdLst/>
              <a:ahLst/>
              <a:cxnLst/>
              <a:rect l="l" t="t" r="r" b="b"/>
              <a:pathLst>
                <a:path w="2546350" h="2546350">
                  <a:moveTo>
                    <a:pt x="1273088" y="2546146"/>
                  </a:moveTo>
                  <a:lnTo>
                    <a:pt x="1225360" y="2545268"/>
                  </a:lnTo>
                  <a:lnTo>
                    <a:pt x="1178075" y="2542654"/>
                  </a:lnTo>
                  <a:lnTo>
                    <a:pt x="1131265" y="2538336"/>
                  </a:lnTo>
                  <a:lnTo>
                    <a:pt x="1084959" y="2532343"/>
                  </a:lnTo>
                  <a:lnTo>
                    <a:pt x="1039189" y="2524707"/>
                  </a:lnTo>
                  <a:lnTo>
                    <a:pt x="993986" y="2515458"/>
                  </a:lnTo>
                  <a:lnTo>
                    <a:pt x="949380" y="2504627"/>
                  </a:lnTo>
                  <a:lnTo>
                    <a:pt x="905401" y="2492245"/>
                  </a:lnTo>
                  <a:lnTo>
                    <a:pt x="862082" y="2478343"/>
                  </a:lnTo>
                  <a:lnTo>
                    <a:pt x="819452" y="2462952"/>
                  </a:lnTo>
                  <a:lnTo>
                    <a:pt x="777542" y="2446102"/>
                  </a:lnTo>
                  <a:lnTo>
                    <a:pt x="736384" y="2427824"/>
                  </a:lnTo>
                  <a:lnTo>
                    <a:pt x="696007" y="2408148"/>
                  </a:lnTo>
                  <a:lnTo>
                    <a:pt x="656443" y="2387106"/>
                  </a:lnTo>
                  <a:lnTo>
                    <a:pt x="617722" y="2364729"/>
                  </a:lnTo>
                  <a:lnTo>
                    <a:pt x="579876" y="2341046"/>
                  </a:lnTo>
                  <a:lnTo>
                    <a:pt x="542934" y="2316090"/>
                  </a:lnTo>
                  <a:lnTo>
                    <a:pt x="506928" y="2289890"/>
                  </a:lnTo>
                  <a:lnTo>
                    <a:pt x="471889" y="2262478"/>
                  </a:lnTo>
                  <a:lnTo>
                    <a:pt x="437846" y="2233884"/>
                  </a:lnTo>
                  <a:lnTo>
                    <a:pt x="404832" y="2204138"/>
                  </a:lnTo>
                  <a:lnTo>
                    <a:pt x="372877" y="2173273"/>
                  </a:lnTo>
                  <a:lnTo>
                    <a:pt x="342011" y="2141318"/>
                  </a:lnTo>
                  <a:lnTo>
                    <a:pt x="312265" y="2108304"/>
                  </a:lnTo>
                  <a:lnTo>
                    <a:pt x="283670" y="2074263"/>
                  </a:lnTo>
                  <a:lnTo>
                    <a:pt x="256258" y="2039224"/>
                  </a:lnTo>
                  <a:lnTo>
                    <a:pt x="230057" y="2003219"/>
                  </a:lnTo>
                  <a:lnTo>
                    <a:pt x="205101" y="1966278"/>
                  </a:lnTo>
                  <a:lnTo>
                    <a:pt x="181418" y="1928432"/>
                  </a:lnTo>
                  <a:lnTo>
                    <a:pt x="159040" y="1889712"/>
                  </a:lnTo>
                  <a:lnTo>
                    <a:pt x="137998" y="1850149"/>
                  </a:lnTo>
                  <a:lnTo>
                    <a:pt x="118323" y="1809774"/>
                  </a:lnTo>
                  <a:lnTo>
                    <a:pt x="100044" y="1768616"/>
                  </a:lnTo>
                  <a:lnTo>
                    <a:pt x="83194" y="1726708"/>
                  </a:lnTo>
                  <a:lnTo>
                    <a:pt x="67802" y="1684079"/>
                  </a:lnTo>
                  <a:lnTo>
                    <a:pt x="53900" y="1640761"/>
                  </a:lnTo>
                  <a:lnTo>
                    <a:pt x="41519" y="1596784"/>
                  </a:lnTo>
                  <a:lnTo>
                    <a:pt x="30688" y="1552179"/>
                  </a:lnTo>
                  <a:lnTo>
                    <a:pt x="21439" y="1506978"/>
                  </a:lnTo>
                  <a:lnTo>
                    <a:pt x="13803" y="1461209"/>
                  </a:lnTo>
                  <a:lnTo>
                    <a:pt x="7810" y="1414906"/>
                  </a:lnTo>
                  <a:lnTo>
                    <a:pt x="3491" y="1368097"/>
                  </a:lnTo>
                  <a:lnTo>
                    <a:pt x="878" y="1320814"/>
                  </a:lnTo>
                  <a:lnTo>
                    <a:pt x="0" y="1273088"/>
                  </a:lnTo>
                  <a:lnTo>
                    <a:pt x="878" y="1225360"/>
                  </a:lnTo>
                  <a:lnTo>
                    <a:pt x="3491" y="1178075"/>
                  </a:lnTo>
                  <a:lnTo>
                    <a:pt x="7810" y="1131265"/>
                  </a:lnTo>
                  <a:lnTo>
                    <a:pt x="13803" y="1084959"/>
                  </a:lnTo>
                  <a:lnTo>
                    <a:pt x="21439" y="1039189"/>
                  </a:lnTo>
                  <a:lnTo>
                    <a:pt x="30688" y="993986"/>
                  </a:lnTo>
                  <a:lnTo>
                    <a:pt x="41519" y="949380"/>
                  </a:lnTo>
                  <a:lnTo>
                    <a:pt x="53900" y="905401"/>
                  </a:lnTo>
                  <a:lnTo>
                    <a:pt x="67802" y="862082"/>
                  </a:lnTo>
                  <a:lnTo>
                    <a:pt x="83194" y="819452"/>
                  </a:lnTo>
                  <a:lnTo>
                    <a:pt x="100044" y="777542"/>
                  </a:lnTo>
                  <a:lnTo>
                    <a:pt x="118323" y="736384"/>
                  </a:lnTo>
                  <a:lnTo>
                    <a:pt x="137998" y="696007"/>
                  </a:lnTo>
                  <a:lnTo>
                    <a:pt x="159040" y="656443"/>
                  </a:lnTo>
                  <a:lnTo>
                    <a:pt x="181418" y="617722"/>
                  </a:lnTo>
                  <a:lnTo>
                    <a:pt x="205101" y="579876"/>
                  </a:lnTo>
                  <a:lnTo>
                    <a:pt x="230057" y="542934"/>
                  </a:lnTo>
                  <a:lnTo>
                    <a:pt x="256258" y="506928"/>
                  </a:lnTo>
                  <a:lnTo>
                    <a:pt x="283670" y="471889"/>
                  </a:lnTo>
                  <a:lnTo>
                    <a:pt x="312265" y="437846"/>
                  </a:lnTo>
                  <a:lnTo>
                    <a:pt x="342011" y="404832"/>
                  </a:lnTo>
                  <a:lnTo>
                    <a:pt x="372877" y="372877"/>
                  </a:lnTo>
                  <a:lnTo>
                    <a:pt x="404832" y="342011"/>
                  </a:lnTo>
                  <a:lnTo>
                    <a:pt x="437846" y="312265"/>
                  </a:lnTo>
                  <a:lnTo>
                    <a:pt x="471889" y="283670"/>
                  </a:lnTo>
                  <a:lnTo>
                    <a:pt x="506928" y="256258"/>
                  </a:lnTo>
                  <a:lnTo>
                    <a:pt x="542934" y="230057"/>
                  </a:lnTo>
                  <a:lnTo>
                    <a:pt x="579876" y="205101"/>
                  </a:lnTo>
                  <a:lnTo>
                    <a:pt x="617722" y="181418"/>
                  </a:lnTo>
                  <a:lnTo>
                    <a:pt x="656443" y="159040"/>
                  </a:lnTo>
                  <a:lnTo>
                    <a:pt x="696007" y="137998"/>
                  </a:lnTo>
                  <a:lnTo>
                    <a:pt x="736384" y="118323"/>
                  </a:lnTo>
                  <a:lnTo>
                    <a:pt x="777542" y="100044"/>
                  </a:lnTo>
                  <a:lnTo>
                    <a:pt x="819452" y="83194"/>
                  </a:lnTo>
                  <a:lnTo>
                    <a:pt x="862082" y="67802"/>
                  </a:lnTo>
                  <a:lnTo>
                    <a:pt x="905401" y="53900"/>
                  </a:lnTo>
                  <a:lnTo>
                    <a:pt x="949380" y="41519"/>
                  </a:lnTo>
                  <a:lnTo>
                    <a:pt x="993986" y="30688"/>
                  </a:lnTo>
                  <a:lnTo>
                    <a:pt x="1039189" y="21439"/>
                  </a:lnTo>
                  <a:lnTo>
                    <a:pt x="1084959" y="13803"/>
                  </a:lnTo>
                  <a:lnTo>
                    <a:pt x="1131265" y="7810"/>
                  </a:lnTo>
                  <a:lnTo>
                    <a:pt x="1178075" y="3491"/>
                  </a:lnTo>
                  <a:lnTo>
                    <a:pt x="1225360" y="878"/>
                  </a:lnTo>
                  <a:lnTo>
                    <a:pt x="1273088" y="0"/>
                  </a:lnTo>
                  <a:lnTo>
                    <a:pt x="1320814" y="878"/>
                  </a:lnTo>
                  <a:lnTo>
                    <a:pt x="1368097" y="3491"/>
                  </a:lnTo>
                  <a:lnTo>
                    <a:pt x="1414906" y="7810"/>
                  </a:lnTo>
                  <a:lnTo>
                    <a:pt x="1461209" y="13803"/>
                  </a:lnTo>
                  <a:lnTo>
                    <a:pt x="1506978" y="21439"/>
                  </a:lnTo>
                  <a:lnTo>
                    <a:pt x="1552179" y="30688"/>
                  </a:lnTo>
                  <a:lnTo>
                    <a:pt x="1596784" y="41519"/>
                  </a:lnTo>
                  <a:lnTo>
                    <a:pt x="1640761" y="53900"/>
                  </a:lnTo>
                  <a:lnTo>
                    <a:pt x="1684079" y="67802"/>
                  </a:lnTo>
                  <a:lnTo>
                    <a:pt x="1726708" y="83194"/>
                  </a:lnTo>
                  <a:lnTo>
                    <a:pt x="1768616" y="100044"/>
                  </a:lnTo>
                  <a:lnTo>
                    <a:pt x="1809774" y="118323"/>
                  </a:lnTo>
                  <a:lnTo>
                    <a:pt x="1850149" y="137998"/>
                  </a:lnTo>
                  <a:lnTo>
                    <a:pt x="1889712" y="159040"/>
                  </a:lnTo>
                  <a:lnTo>
                    <a:pt x="1928432" y="181418"/>
                  </a:lnTo>
                  <a:lnTo>
                    <a:pt x="1966278" y="205101"/>
                  </a:lnTo>
                  <a:lnTo>
                    <a:pt x="2003219" y="230057"/>
                  </a:lnTo>
                  <a:lnTo>
                    <a:pt x="2039224" y="256258"/>
                  </a:lnTo>
                  <a:lnTo>
                    <a:pt x="2074263" y="283670"/>
                  </a:lnTo>
                  <a:lnTo>
                    <a:pt x="2108304" y="312265"/>
                  </a:lnTo>
                  <a:lnTo>
                    <a:pt x="2141318" y="342011"/>
                  </a:lnTo>
                  <a:lnTo>
                    <a:pt x="2173273" y="372877"/>
                  </a:lnTo>
                  <a:lnTo>
                    <a:pt x="2204138" y="404832"/>
                  </a:lnTo>
                  <a:lnTo>
                    <a:pt x="2233884" y="437846"/>
                  </a:lnTo>
                  <a:lnTo>
                    <a:pt x="2262478" y="471889"/>
                  </a:lnTo>
                  <a:lnTo>
                    <a:pt x="2289890" y="506928"/>
                  </a:lnTo>
                  <a:lnTo>
                    <a:pt x="2316090" y="542934"/>
                  </a:lnTo>
                  <a:lnTo>
                    <a:pt x="2341046" y="579876"/>
                  </a:lnTo>
                  <a:lnTo>
                    <a:pt x="2364729" y="617722"/>
                  </a:lnTo>
                  <a:lnTo>
                    <a:pt x="2387106" y="656443"/>
                  </a:lnTo>
                  <a:lnTo>
                    <a:pt x="2408148" y="696007"/>
                  </a:lnTo>
                  <a:lnTo>
                    <a:pt x="2427824" y="736384"/>
                  </a:lnTo>
                  <a:lnTo>
                    <a:pt x="2446102" y="777542"/>
                  </a:lnTo>
                  <a:lnTo>
                    <a:pt x="2462952" y="819452"/>
                  </a:lnTo>
                  <a:lnTo>
                    <a:pt x="2478343" y="862082"/>
                  </a:lnTo>
                  <a:lnTo>
                    <a:pt x="2492245" y="905401"/>
                  </a:lnTo>
                  <a:lnTo>
                    <a:pt x="2504627" y="949380"/>
                  </a:lnTo>
                  <a:lnTo>
                    <a:pt x="2515458" y="993986"/>
                  </a:lnTo>
                  <a:lnTo>
                    <a:pt x="2524707" y="1039189"/>
                  </a:lnTo>
                  <a:lnTo>
                    <a:pt x="2532343" y="1084959"/>
                  </a:lnTo>
                  <a:lnTo>
                    <a:pt x="2538336" y="1131265"/>
                  </a:lnTo>
                  <a:lnTo>
                    <a:pt x="2542654" y="1178075"/>
                  </a:lnTo>
                  <a:lnTo>
                    <a:pt x="2545268" y="1225360"/>
                  </a:lnTo>
                  <a:lnTo>
                    <a:pt x="2546146" y="1273088"/>
                  </a:lnTo>
                  <a:lnTo>
                    <a:pt x="2545268" y="1320814"/>
                  </a:lnTo>
                  <a:lnTo>
                    <a:pt x="2542654" y="1368097"/>
                  </a:lnTo>
                  <a:lnTo>
                    <a:pt x="2538336" y="1414906"/>
                  </a:lnTo>
                  <a:lnTo>
                    <a:pt x="2532343" y="1461209"/>
                  </a:lnTo>
                  <a:lnTo>
                    <a:pt x="2524707" y="1506978"/>
                  </a:lnTo>
                  <a:lnTo>
                    <a:pt x="2515458" y="1552179"/>
                  </a:lnTo>
                  <a:lnTo>
                    <a:pt x="2504627" y="1596784"/>
                  </a:lnTo>
                  <a:lnTo>
                    <a:pt x="2492245" y="1640761"/>
                  </a:lnTo>
                  <a:lnTo>
                    <a:pt x="2478343" y="1684079"/>
                  </a:lnTo>
                  <a:lnTo>
                    <a:pt x="2462952" y="1726708"/>
                  </a:lnTo>
                  <a:lnTo>
                    <a:pt x="2446102" y="1768616"/>
                  </a:lnTo>
                  <a:lnTo>
                    <a:pt x="2427824" y="1809774"/>
                  </a:lnTo>
                  <a:lnTo>
                    <a:pt x="2408148" y="1850149"/>
                  </a:lnTo>
                  <a:lnTo>
                    <a:pt x="2387106" y="1889712"/>
                  </a:lnTo>
                  <a:lnTo>
                    <a:pt x="2364729" y="1928432"/>
                  </a:lnTo>
                  <a:lnTo>
                    <a:pt x="2341046" y="1966278"/>
                  </a:lnTo>
                  <a:lnTo>
                    <a:pt x="2316090" y="2003219"/>
                  </a:lnTo>
                  <a:lnTo>
                    <a:pt x="2289890" y="2039224"/>
                  </a:lnTo>
                  <a:lnTo>
                    <a:pt x="2262478" y="2074263"/>
                  </a:lnTo>
                  <a:lnTo>
                    <a:pt x="2233884" y="2108304"/>
                  </a:lnTo>
                  <a:lnTo>
                    <a:pt x="2204138" y="2141318"/>
                  </a:lnTo>
                  <a:lnTo>
                    <a:pt x="2173273" y="2173273"/>
                  </a:lnTo>
                  <a:lnTo>
                    <a:pt x="2141318" y="2204138"/>
                  </a:lnTo>
                  <a:lnTo>
                    <a:pt x="2108304" y="2233884"/>
                  </a:lnTo>
                  <a:lnTo>
                    <a:pt x="2074263" y="2262478"/>
                  </a:lnTo>
                  <a:lnTo>
                    <a:pt x="2039224" y="2289890"/>
                  </a:lnTo>
                  <a:lnTo>
                    <a:pt x="2003219" y="2316090"/>
                  </a:lnTo>
                  <a:lnTo>
                    <a:pt x="1966278" y="2341046"/>
                  </a:lnTo>
                  <a:lnTo>
                    <a:pt x="1928432" y="2364729"/>
                  </a:lnTo>
                  <a:lnTo>
                    <a:pt x="1889712" y="2387106"/>
                  </a:lnTo>
                  <a:lnTo>
                    <a:pt x="1850149" y="2408148"/>
                  </a:lnTo>
                  <a:lnTo>
                    <a:pt x="1809774" y="2427824"/>
                  </a:lnTo>
                  <a:lnTo>
                    <a:pt x="1768616" y="2446102"/>
                  </a:lnTo>
                  <a:lnTo>
                    <a:pt x="1726708" y="2462952"/>
                  </a:lnTo>
                  <a:lnTo>
                    <a:pt x="1684079" y="2478343"/>
                  </a:lnTo>
                  <a:lnTo>
                    <a:pt x="1640761" y="2492245"/>
                  </a:lnTo>
                  <a:lnTo>
                    <a:pt x="1596784" y="2504627"/>
                  </a:lnTo>
                  <a:lnTo>
                    <a:pt x="1552179" y="2515458"/>
                  </a:lnTo>
                  <a:lnTo>
                    <a:pt x="1506978" y="2524707"/>
                  </a:lnTo>
                  <a:lnTo>
                    <a:pt x="1461209" y="2532343"/>
                  </a:lnTo>
                  <a:lnTo>
                    <a:pt x="1414906" y="2538336"/>
                  </a:lnTo>
                  <a:lnTo>
                    <a:pt x="1368097" y="2542654"/>
                  </a:lnTo>
                  <a:lnTo>
                    <a:pt x="1320814" y="2545268"/>
                  </a:lnTo>
                  <a:lnTo>
                    <a:pt x="1273088" y="2546146"/>
                  </a:lnTo>
                  <a:close/>
                </a:path>
              </a:pathLst>
            </a:custGeom>
            <a:solidFill>
              <a:srgbClr val="00ABAF"/>
            </a:solidFill>
          </p:spPr>
          <p:txBody>
            <a:bodyPr wrap="square" lIns="0" tIns="0" rIns="0" bIns="0" rtlCol="0"/>
            <a:lstStyle/>
            <a:p>
              <a:pPr defTabSz="609630"/>
              <a:endParaRPr sz="1200" kern="0">
                <a:solidFill>
                  <a:sysClr val="windowText" lastClr="000000"/>
                </a:solidFill>
              </a:endParaRPr>
            </a:p>
          </p:txBody>
        </p:sp>
        <p:sp>
          <p:nvSpPr>
            <p:cNvPr id="10" name="TextBox 9">
              <a:extLst>
                <a:ext uri="{FF2B5EF4-FFF2-40B4-BE49-F238E27FC236}">
                  <a16:creationId xmlns:a16="http://schemas.microsoft.com/office/drawing/2014/main" id="{E7424F8D-3C7F-F1DE-3C6B-0E3E8AF07311}"/>
                </a:ext>
              </a:extLst>
            </p:cNvPr>
            <p:cNvSpPr txBox="1"/>
            <p:nvPr/>
          </p:nvSpPr>
          <p:spPr>
            <a:xfrm>
              <a:off x="6819699" y="2465862"/>
              <a:ext cx="1050289" cy="1261884"/>
            </a:xfrm>
            <a:prstGeom prst="rect">
              <a:avLst/>
            </a:prstGeom>
            <a:noFill/>
          </p:spPr>
          <p:txBody>
            <a:bodyPr wrap="none" rtlCol="0">
              <a:spAutoFit/>
            </a:bodyPr>
            <a:lstStyle/>
            <a:p>
              <a:pPr algn="ctr"/>
              <a:r>
                <a:rPr lang="es-ES" sz="4000" b="1" dirty="0">
                  <a:solidFill>
                    <a:schemeClr val="bg1"/>
                  </a:solidFill>
                  <a:latin typeface="+mj-lt"/>
                </a:rPr>
                <a:t>100</a:t>
              </a:r>
              <a:endParaRPr lang="es-ES" b="1" dirty="0">
                <a:solidFill>
                  <a:schemeClr val="bg1"/>
                </a:solidFill>
                <a:latin typeface="+mj-lt"/>
              </a:endParaRPr>
            </a:p>
            <a:p>
              <a:pPr algn="ctr"/>
              <a:endParaRPr lang="es-ES" sz="1200" dirty="0">
                <a:solidFill>
                  <a:schemeClr val="bg1"/>
                </a:solidFill>
              </a:endParaRPr>
            </a:p>
            <a:p>
              <a:pPr algn="ctr"/>
              <a:r>
                <a:rPr lang="es-ES" sz="1200" b="1" dirty="0">
                  <a:solidFill>
                    <a:schemeClr val="bg1"/>
                  </a:solidFill>
                </a:rPr>
                <a:t>Integrasys</a:t>
              </a:r>
            </a:p>
            <a:p>
              <a:pPr algn="ctr"/>
              <a:r>
                <a:rPr lang="es-ES" sz="1200" b="1" dirty="0" err="1">
                  <a:solidFill>
                    <a:schemeClr val="bg1"/>
                  </a:solidFill>
                </a:rPr>
                <a:t>Employees</a:t>
              </a:r>
              <a:endParaRPr lang="en-US" sz="1200" b="1" dirty="0">
                <a:solidFill>
                  <a:schemeClr val="bg1"/>
                </a:solidFill>
              </a:endParaRPr>
            </a:p>
          </p:txBody>
        </p:sp>
      </p:grpSp>
      <p:grpSp>
        <p:nvGrpSpPr>
          <p:cNvPr id="32" name="Group 31">
            <a:extLst>
              <a:ext uri="{FF2B5EF4-FFF2-40B4-BE49-F238E27FC236}">
                <a16:creationId xmlns:a16="http://schemas.microsoft.com/office/drawing/2014/main" id="{78DCF2AC-33D7-F038-C68F-094D4DA41920}"/>
              </a:ext>
            </a:extLst>
          </p:cNvPr>
          <p:cNvGrpSpPr/>
          <p:nvPr/>
        </p:nvGrpSpPr>
        <p:grpSpPr>
          <a:xfrm>
            <a:off x="8949151" y="2219740"/>
            <a:ext cx="1697567" cy="1697567"/>
            <a:chOff x="8949151" y="2248021"/>
            <a:chExt cx="1697567" cy="1697567"/>
          </a:xfrm>
        </p:grpSpPr>
        <p:sp>
          <p:nvSpPr>
            <p:cNvPr id="15" name="object 5">
              <a:extLst>
                <a:ext uri="{FF2B5EF4-FFF2-40B4-BE49-F238E27FC236}">
                  <a16:creationId xmlns:a16="http://schemas.microsoft.com/office/drawing/2014/main" id="{F47A2C30-1580-BC82-D9EE-3B280378E8E1}"/>
                </a:ext>
              </a:extLst>
            </p:cNvPr>
            <p:cNvSpPr/>
            <p:nvPr/>
          </p:nvSpPr>
          <p:spPr>
            <a:xfrm>
              <a:off x="8949151" y="2248021"/>
              <a:ext cx="1697567" cy="1697567"/>
            </a:xfrm>
            <a:custGeom>
              <a:avLst/>
              <a:gdLst/>
              <a:ahLst/>
              <a:cxnLst/>
              <a:rect l="l" t="t" r="r" b="b"/>
              <a:pathLst>
                <a:path w="2546350" h="2546350">
                  <a:moveTo>
                    <a:pt x="1273058" y="2546146"/>
                  </a:moveTo>
                  <a:lnTo>
                    <a:pt x="1225332" y="2545268"/>
                  </a:lnTo>
                  <a:lnTo>
                    <a:pt x="1178049" y="2542654"/>
                  </a:lnTo>
                  <a:lnTo>
                    <a:pt x="1131240" y="2538336"/>
                  </a:lnTo>
                  <a:lnTo>
                    <a:pt x="1084936" y="2532343"/>
                  </a:lnTo>
                  <a:lnTo>
                    <a:pt x="1039168" y="2524707"/>
                  </a:lnTo>
                  <a:lnTo>
                    <a:pt x="993966" y="2515458"/>
                  </a:lnTo>
                  <a:lnTo>
                    <a:pt x="949361" y="2504627"/>
                  </a:lnTo>
                  <a:lnTo>
                    <a:pt x="905385" y="2492245"/>
                  </a:lnTo>
                  <a:lnTo>
                    <a:pt x="862067" y="2478343"/>
                  </a:lnTo>
                  <a:lnTo>
                    <a:pt x="819438" y="2462952"/>
                  </a:lnTo>
                  <a:lnTo>
                    <a:pt x="777529" y="2446102"/>
                  </a:lnTo>
                  <a:lnTo>
                    <a:pt x="736372" y="2427824"/>
                  </a:lnTo>
                  <a:lnTo>
                    <a:pt x="695996" y="2408148"/>
                  </a:lnTo>
                  <a:lnTo>
                    <a:pt x="656433" y="2387106"/>
                  </a:lnTo>
                  <a:lnTo>
                    <a:pt x="617714" y="2364729"/>
                  </a:lnTo>
                  <a:lnTo>
                    <a:pt x="579868" y="2341046"/>
                  </a:lnTo>
                  <a:lnTo>
                    <a:pt x="542927" y="2316090"/>
                  </a:lnTo>
                  <a:lnTo>
                    <a:pt x="506922" y="2289890"/>
                  </a:lnTo>
                  <a:lnTo>
                    <a:pt x="471883" y="2262478"/>
                  </a:lnTo>
                  <a:lnTo>
                    <a:pt x="437841" y="2233884"/>
                  </a:lnTo>
                  <a:lnTo>
                    <a:pt x="404828" y="2204138"/>
                  </a:lnTo>
                  <a:lnTo>
                    <a:pt x="372873" y="2173273"/>
                  </a:lnTo>
                  <a:lnTo>
                    <a:pt x="342007" y="2141318"/>
                  </a:lnTo>
                  <a:lnTo>
                    <a:pt x="312262" y="2108304"/>
                  </a:lnTo>
                  <a:lnTo>
                    <a:pt x="283668" y="2074263"/>
                  </a:lnTo>
                  <a:lnTo>
                    <a:pt x="256255" y="2039224"/>
                  </a:lnTo>
                  <a:lnTo>
                    <a:pt x="230056" y="2003219"/>
                  </a:lnTo>
                  <a:lnTo>
                    <a:pt x="205099" y="1966278"/>
                  </a:lnTo>
                  <a:lnTo>
                    <a:pt x="181417" y="1928432"/>
                  </a:lnTo>
                  <a:lnTo>
                    <a:pt x="159039" y="1889712"/>
                  </a:lnTo>
                  <a:lnTo>
                    <a:pt x="137997" y="1850149"/>
                  </a:lnTo>
                  <a:lnTo>
                    <a:pt x="118322" y="1809774"/>
                  </a:lnTo>
                  <a:lnTo>
                    <a:pt x="100044" y="1768616"/>
                  </a:lnTo>
                  <a:lnTo>
                    <a:pt x="83194" y="1726708"/>
                  </a:lnTo>
                  <a:lnTo>
                    <a:pt x="67802" y="1684079"/>
                  </a:lnTo>
                  <a:lnTo>
                    <a:pt x="53900" y="1640761"/>
                  </a:lnTo>
                  <a:lnTo>
                    <a:pt x="41519" y="1596784"/>
                  </a:lnTo>
                  <a:lnTo>
                    <a:pt x="30688" y="1552179"/>
                  </a:lnTo>
                  <a:lnTo>
                    <a:pt x="21439" y="1506978"/>
                  </a:lnTo>
                  <a:lnTo>
                    <a:pt x="13803" y="1461209"/>
                  </a:lnTo>
                  <a:lnTo>
                    <a:pt x="7810" y="1414906"/>
                  </a:lnTo>
                  <a:lnTo>
                    <a:pt x="3491" y="1368097"/>
                  </a:lnTo>
                  <a:lnTo>
                    <a:pt x="878" y="1320814"/>
                  </a:lnTo>
                  <a:lnTo>
                    <a:pt x="0" y="1273088"/>
                  </a:lnTo>
                  <a:lnTo>
                    <a:pt x="878" y="1225360"/>
                  </a:lnTo>
                  <a:lnTo>
                    <a:pt x="3491" y="1178075"/>
                  </a:lnTo>
                  <a:lnTo>
                    <a:pt x="7810" y="1131265"/>
                  </a:lnTo>
                  <a:lnTo>
                    <a:pt x="13803" y="1084959"/>
                  </a:lnTo>
                  <a:lnTo>
                    <a:pt x="21439" y="1039189"/>
                  </a:lnTo>
                  <a:lnTo>
                    <a:pt x="30688" y="993986"/>
                  </a:lnTo>
                  <a:lnTo>
                    <a:pt x="41519" y="949380"/>
                  </a:lnTo>
                  <a:lnTo>
                    <a:pt x="53900" y="905401"/>
                  </a:lnTo>
                  <a:lnTo>
                    <a:pt x="67802" y="862082"/>
                  </a:lnTo>
                  <a:lnTo>
                    <a:pt x="83194" y="819452"/>
                  </a:lnTo>
                  <a:lnTo>
                    <a:pt x="100044" y="777542"/>
                  </a:lnTo>
                  <a:lnTo>
                    <a:pt x="118322" y="736384"/>
                  </a:lnTo>
                  <a:lnTo>
                    <a:pt x="137997" y="696007"/>
                  </a:lnTo>
                  <a:lnTo>
                    <a:pt x="159039" y="656443"/>
                  </a:lnTo>
                  <a:lnTo>
                    <a:pt x="181417" y="617722"/>
                  </a:lnTo>
                  <a:lnTo>
                    <a:pt x="205099" y="579876"/>
                  </a:lnTo>
                  <a:lnTo>
                    <a:pt x="230056" y="542934"/>
                  </a:lnTo>
                  <a:lnTo>
                    <a:pt x="256255" y="506928"/>
                  </a:lnTo>
                  <a:lnTo>
                    <a:pt x="283668" y="471889"/>
                  </a:lnTo>
                  <a:lnTo>
                    <a:pt x="312262" y="437846"/>
                  </a:lnTo>
                  <a:lnTo>
                    <a:pt x="342007" y="404832"/>
                  </a:lnTo>
                  <a:lnTo>
                    <a:pt x="372873" y="372877"/>
                  </a:lnTo>
                  <a:lnTo>
                    <a:pt x="404828" y="342011"/>
                  </a:lnTo>
                  <a:lnTo>
                    <a:pt x="437841" y="312265"/>
                  </a:lnTo>
                  <a:lnTo>
                    <a:pt x="471883" y="283670"/>
                  </a:lnTo>
                  <a:lnTo>
                    <a:pt x="506922" y="256258"/>
                  </a:lnTo>
                  <a:lnTo>
                    <a:pt x="542927" y="230057"/>
                  </a:lnTo>
                  <a:lnTo>
                    <a:pt x="579868" y="205101"/>
                  </a:lnTo>
                  <a:lnTo>
                    <a:pt x="617714" y="181418"/>
                  </a:lnTo>
                  <a:lnTo>
                    <a:pt x="656433" y="159040"/>
                  </a:lnTo>
                  <a:lnTo>
                    <a:pt x="695996" y="137998"/>
                  </a:lnTo>
                  <a:lnTo>
                    <a:pt x="736372" y="118323"/>
                  </a:lnTo>
                  <a:lnTo>
                    <a:pt x="777529" y="100044"/>
                  </a:lnTo>
                  <a:lnTo>
                    <a:pt x="819438" y="83194"/>
                  </a:lnTo>
                  <a:lnTo>
                    <a:pt x="862067" y="67802"/>
                  </a:lnTo>
                  <a:lnTo>
                    <a:pt x="905385" y="53900"/>
                  </a:lnTo>
                  <a:lnTo>
                    <a:pt x="949361" y="41519"/>
                  </a:lnTo>
                  <a:lnTo>
                    <a:pt x="993966" y="30688"/>
                  </a:lnTo>
                  <a:lnTo>
                    <a:pt x="1039168" y="21439"/>
                  </a:lnTo>
                  <a:lnTo>
                    <a:pt x="1084936" y="13803"/>
                  </a:lnTo>
                  <a:lnTo>
                    <a:pt x="1131240" y="7810"/>
                  </a:lnTo>
                  <a:lnTo>
                    <a:pt x="1178049" y="3491"/>
                  </a:lnTo>
                  <a:lnTo>
                    <a:pt x="1225332" y="878"/>
                  </a:lnTo>
                  <a:lnTo>
                    <a:pt x="1273058" y="0"/>
                  </a:lnTo>
                  <a:lnTo>
                    <a:pt x="1320786" y="878"/>
                  </a:lnTo>
                  <a:lnTo>
                    <a:pt x="1368070" y="3491"/>
                  </a:lnTo>
                  <a:lnTo>
                    <a:pt x="1414881" y="7810"/>
                  </a:lnTo>
                  <a:lnTo>
                    <a:pt x="1461186" y="13803"/>
                  </a:lnTo>
                  <a:lnTo>
                    <a:pt x="1506956" y="21439"/>
                  </a:lnTo>
                  <a:lnTo>
                    <a:pt x="1552160" y="30688"/>
                  </a:lnTo>
                  <a:lnTo>
                    <a:pt x="1596766" y="41519"/>
                  </a:lnTo>
                  <a:lnTo>
                    <a:pt x="1640744" y="53900"/>
                  </a:lnTo>
                  <a:lnTo>
                    <a:pt x="1684064" y="67802"/>
                  </a:lnTo>
                  <a:lnTo>
                    <a:pt x="1726694" y="83194"/>
                  </a:lnTo>
                  <a:lnTo>
                    <a:pt x="1768603" y="100044"/>
                  </a:lnTo>
                  <a:lnTo>
                    <a:pt x="1809762" y="118323"/>
                  </a:lnTo>
                  <a:lnTo>
                    <a:pt x="1850139" y="137998"/>
                  </a:lnTo>
                  <a:lnTo>
                    <a:pt x="1889703" y="159040"/>
                  </a:lnTo>
                  <a:lnTo>
                    <a:pt x="1928423" y="181418"/>
                  </a:lnTo>
                  <a:lnTo>
                    <a:pt x="1966270" y="205101"/>
                  </a:lnTo>
                  <a:lnTo>
                    <a:pt x="2003212" y="230057"/>
                  </a:lnTo>
                  <a:lnTo>
                    <a:pt x="2039218" y="256258"/>
                  </a:lnTo>
                  <a:lnTo>
                    <a:pt x="2074257" y="283670"/>
                  </a:lnTo>
                  <a:lnTo>
                    <a:pt x="2108299" y="312265"/>
                  </a:lnTo>
                  <a:lnTo>
                    <a:pt x="2141314" y="342011"/>
                  </a:lnTo>
                  <a:lnTo>
                    <a:pt x="2173269" y="372877"/>
                  </a:lnTo>
                  <a:lnTo>
                    <a:pt x="2204135" y="404832"/>
                  </a:lnTo>
                  <a:lnTo>
                    <a:pt x="2233881" y="437846"/>
                  </a:lnTo>
                  <a:lnTo>
                    <a:pt x="2262475" y="471889"/>
                  </a:lnTo>
                  <a:lnTo>
                    <a:pt x="2289888" y="506928"/>
                  </a:lnTo>
                  <a:lnTo>
                    <a:pt x="2316088" y="542934"/>
                  </a:lnTo>
                  <a:lnTo>
                    <a:pt x="2341045" y="579876"/>
                  </a:lnTo>
                  <a:lnTo>
                    <a:pt x="2364728" y="617722"/>
                  </a:lnTo>
                  <a:lnTo>
                    <a:pt x="2387105" y="656443"/>
                  </a:lnTo>
                  <a:lnTo>
                    <a:pt x="2408147" y="696007"/>
                  </a:lnTo>
                  <a:lnTo>
                    <a:pt x="2427823" y="736384"/>
                  </a:lnTo>
                  <a:lnTo>
                    <a:pt x="2446101" y="777542"/>
                  </a:lnTo>
                  <a:lnTo>
                    <a:pt x="2462952" y="819452"/>
                  </a:lnTo>
                  <a:lnTo>
                    <a:pt x="2478343" y="862082"/>
                  </a:lnTo>
                  <a:lnTo>
                    <a:pt x="2492245" y="905401"/>
                  </a:lnTo>
                  <a:lnTo>
                    <a:pt x="2504627" y="949380"/>
                  </a:lnTo>
                  <a:lnTo>
                    <a:pt x="2515458" y="993986"/>
                  </a:lnTo>
                  <a:lnTo>
                    <a:pt x="2524706" y="1039189"/>
                  </a:lnTo>
                  <a:lnTo>
                    <a:pt x="2532343" y="1084959"/>
                  </a:lnTo>
                  <a:lnTo>
                    <a:pt x="2538336" y="1131265"/>
                  </a:lnTo>
                  <a:lnTo>
                    <a:pt x="2542654" y="1178075"/>
                  </a:lnTo>
                  <a:lnTo>
                    <a:pt x="2545268" y="1225360"/>
                  </a:lnTo>
                  <a:lnTo>
                    <a:pt x="2546146" y="1273088"/>
                  </a:lnTo>
                  <a:lnTo>
                    <a:pt x="2545268" y="1320814"/>
                  </a:lnTo>
                  <a:lnTo>
                    <a:pt x="2542654" y="1368097"/>
                  </a:lnTo>
                  <a:lnTo>
                    <a:pt x="2538336" y="1414906"/>
                  </a:lnTo>
                  <a:lnTo>
                    <a:pt x="2532343" y="1461209"/>
                  </a:lnTo>
                  <a:lnTo>
                    <a:pt x="2524706" y="1506978"/>
                  </a:lnTo>
                  <a:lnTo>
                    <a:pt x="2515458" y="1552179"/>
                  </a:lnTo>
                  <a:lnTo>
                    <a:pt x="2504627" y="1596784"/>
                  </a:lnTo>
                  <a:lnTo>
                    <a:pt x="2492245" y="1640761"/>
                  </a:lnTo>
                  <a:lnTo>
                    <a:pt x="2478343" y="1684079"/>
                  </a:lnTo>
                  <a:lnTo>
                    <a:pt x="2462952" y="1726708"/>
                  </a:lnTo>
                  <a:lnTo>
                    <a:pt x="2446101" y="1768616"/>
                  </a:lnTo>
                  <a:lnTo>
                    <a:pt x="2427823" y="1809774"/>
                  </a:lnTo>
                  <a:lnTo>
                    <a:pt x="2408147" y="1850149"/>
                  </a:lnTo>
                  <a:lnTo>
                    <a:pt x="2387105" y="1889712"/>
                  </a:lnTo>
                  <a:lnTo>
                    <a:pt x="2364728" y="1928432"/>
                  </a:lnTo>
                  <a:lnTo>
                    <a:pt x="2341045" y="1966278"/>
                  </a:lnTo>
                  <a:lnTo>
                    <a:pt x="2316088" y="2003219"/>
                  </a:lnTo>
                  <a:lnTo>
                    <a:pt x="2289888" y="2039224"/>
                  </a:lnTo>
                  <a:lnTo>
                    <a:pt x="2262475" y="2074263"/>
                  </a:lnTo>
                  <a:lnTo>
                    <a:pt x="2233881" y="2108304"/>
                  </a:lnTo>
                  <a:lnTo>
                    <a:pt x="2204135" y="2141318"/>
                  </a:lnTo>
                  <a:lnTo>
                    <a:pt x="2173269" y="2173273"/>
                  </a:lnTo>
                  <a:lnTo>
                    <a:pt x="2141314" y="2204138"/>
                  </a:lnTo>
                  <a:lnTo>
                    <a:pt x="2108299" y="2233884"/>
                  </a:lnTo>
                  <a:lnTo>
                    <a:pt x="2074257" y="2262478"/>
                  </a:lnTo>
                  <a:lnTo>
                    <a:pt x="2039218" y="2289890"/>
                  </a:lnTo>
                  <a:lnTo>
                    <a:pt x="2003212" y="2316090"/>
                  </a:lnTo>
                  <a:lnTo>
                    <a:pt x="1966270" y="2341046"/>
                  </a:lnTo>
                  <a:lnTo>
                    <a:pt x="1928423" y="2364729"/>
                  </a:lnTo>
                  <a:lnTo>
                    <a:pt x="1889703" y="2387106"/>
                  </a:lnTo>
                  <a:lnTo>
                    <a:pt x="1850139" y="2408148"/>
                  </a:lnTo>
                  <a:lnTo>
                    <a:pt x="1809762" y="2427824"/>
                  </a:lnTo>
                  <a:lnTo>
                    <a:pt x="1768603" y="2446102"/>
                  </a:lnTo>
                  <a:lnTo>
                    <a:pt x="1726694" y="2462952"/>
                  </a:lnTo>
                  <a:lnTo>
                    <a:pt x="1684064" y="2478343"/>
                  </a:lnTo>
                  <a:lnTo>
                    <a:pt x="1640744" y="2492245"/>
                  </a:lnTo>
                  <a:lnTo>
                    <a:pt x="1596766" y="2504627"/>
                  </a:lnTo>
                  <a:lnTo>
                    <a:pt x="1552160" y="2515458"/>
                  </a:lnTo>
                  <a:lnTo>
                    <a:pt x="1506956" y="2524707"/>
                  </a:lnTo>
                  <a:lnTo>
                    <a:pt x="1461186" y="2532343"/>
                  </a:lnTo>
                  <a:lnTo>
                    <a:pt x="1414881" y="2538336"/>
                  </a:lnTo>
                  <a:lnTo>
                    <a:pt x="1368070" y="2542654"/>
                  </a:lnTo>
                  <a:lnTo>
                    <a:pt x="1320786" y="2545268"/>
                  </a:lnTo>
                  <a:lnTo>
                    <a:pt x="1273058" y="2546146"/>
                  </a:lnTo>
                  <a:close/>
                </a:path>
              </a:pathLst>
            </a:custGeom>
            <a:solidFill>
              <a:srgbClr val="00ABAF"/>
            </a:solidFill>
          </p:spPr>
          <p:txBody>
            <a:bodyPr wrap="square" lIns="0" tIns="0" rIns="0" bIns="0" rtlCol="0"/>
            <a:lstStyle/>
            <a:p>
              <a:pPr defTabSz="609630"/>
              <a:endParaRPr sz="1200" kern="0">
                <a:solidFill>
                  <a:sysClr val="windowText" lastClr="000000"/>
                </a:solidFill>
              </a:endParaRPr>
            </a:p>
          </p:txBody>
        </p:sp>
        <p:grpSp>
          <p:nvGrpSpPr>
            <p:cNvPr id="28" name="Group 27">
              <a:extLst>
                <a:ext uri="{FF2B5EF4-FFF2-40B4-BE49-F238E27FC236}">
                  <a16:creationId xmlns:a16="http://schemas.microsoft.com/office/drawing/2014/main" id="{A603FC8C-8237-56E9-8E09-5A20B50BF193}"/>
                </a:ext>
              </a:extLst>
            </p:cNvPr>
            <p:cNvGrpSpPr/>
            <p:nvPr/>
          </p:nvGrpSpPr>
          <p:grpSpPr>
            <a:xfrm>
              <a:off x="9287956" y="2465862"/>
              <a:ext cx="1019959" cy="1261884"/>
              <a:chOff x="9287956" y="2465862"/>
              <a:chExt cx="1019959" cy="1261884"/>
            </a:xfrm>
          </p:grpSpPr>
          <p:sp>
            <p:nvSpPr>
              <p:cNvPr id="13" name="TextBox 12">
                <a:extLst>
                  <a:ext uri="{FF2B5EF4-FFF2-40B4-BE49-F238E27FC236}">
                    <a16:creationId xmlns:a16="http://schemas.microsoft.com/office/drawing/2014/main" id="{362E05E3-D545-6BD5-D75D-E152BCB27F0C}"/>
                  </a:ext>
                </a:extLst>
              </p:cNvPr>
              <p:cNvSpPr txBox="1"/>
              <p:nvPr/>
            </p:nvSpPr>
            <p:spPr>
              <a:xfrm>
                <a:off x="9287956" y="2465862"/>
                <a:ext cx="1019959" cy="1261884"/>
              </a:xfrm>
              <a:prstGeom prst="rect">
                <a:avLst/>
              </a:prstGeom>
              <a:noFill/>
            </p:spPr>
            <p:txBody>
              <a:bodyPr wrap="none" rtlCol="0">
                <a:spAutoFit/>
              </a:bodyPr>
              <a:lstStyle/>
              <a:p>
                <a:pPr algn="ctr"/>
                <a:r>
                  <a:rPr lang="es-ES" sz="4000" b="1" dirty="0">
                    <a:solidFill>
                      <a:schemeClr val="bg1"/>
                    </a:solidFill>
                    <a:latin typeface="+mj-lt"/>
                  </a:rPr>
                  <a:t>9</a:t>
                </a:r>
                <a:endParaRPr lang="es-ES" b="1" dirty="0">
                  <a:solidFill>
                    <a:schemeClr val="bg1"/>
                  </a:solidFill>
                  <a:latin typeface="+mj-lt"/>
                </a:endParaRPr>
              </a:p>
              <a:p>
                <a:pPr algn="ctr"/>
                <a:endParaRPr lang="es-ES" sz="1200" dirty="0">
                  <a:solidFill>
                    <a:schemeClr val="bg1"/>
                  </a:solidFill>
                </a:endParaRPr>
              </a:p>
              <a:p>
                <a:pPr algn="ctr"/>
                <a:r>
                  <a:rPr lang="es-ES" sz="1200" b="1" dirty="0" err="1">
                    <a:solidFill>
                      <a:schemeClr val="bg1"/>
                    </a:solidFill>
                  </a:rPr>
                  <a:t>Innovation</a:t>
                </a:r>
                <a:endParaRPr lang="es-ES" sz="1200" b="1" dirty="0">
                  <a:solidFill>
                    <a:schemeClr val="bg1"/>
                  </a:solidFill>
                </a:endParaRPr>
              </a:p>
              <a:p>
                <a:pPr algn="ctr"/>
                <a:r>
                  <a:rPr lang="es-ES" sz="1200" b="1" dirty="0">
                    <a:solidFill>
                      <a:schemeClr val="bg1"/>
                    </a:solidFill>
                  </a:rPr>
                  <a:t>Awards</a:t>
                </a:r>
                <a:endParaRPr lang="en-US" sz="1200" b="1" dirty="0">
                  <a:solidFill>
                    <a:schemeClr val="bg1"/>
                  </a:solidFill>
                </a:endParaRPr>
              </a:p>
            </p:txBody>
          </p:sp>
          <p:grpSp>
            <p:nvGrpSpPr>
              <p:cNvPr id="27" name="Group 26">
                <a:extLst>
                  <a:ext uri="{FF2B5EF4-FFF2-40B4-BE49-F238E27FC236}">
                    <a16:creationId xmlns:a16="http://schemas.microsoft.com/office/drawing/2014/main" id="{E590D2D8-EE2E-184E-E916-E41DC2B35453}"/>
                  </a:ext>
                </a:extLst>
              </p:cNvPr>
              <p:cNvGrpSpPr/>
              <p:nvPr/>
            </p:nvGrpSpPr>
            <p:grpSpPr>
              <a:xfrm>
                <a:off x="9436468" y="3084058"/>
                <a:ext cx="722932" cy="180034"/>
                <a:chOff x="9436468" y="3084058"/>
                <a:chExt cx="722932" cy="180034"/>
              </a:xfrm>
            </p:grpSpPr>
            <p:pic>
              <p:nvPicPr>
                <p:cNvPr id="22" name="object 7">
                  <a:extLst>
                    <a:ext uri="{FF2B5EF4-FFF2-40B4-BE49-F238E27FC236}">
                      <a16:creationId xmlns:a16="http://schemas.microsoft.com/office/drawing/2014/main" id="{ADCF5301-7BA3-6ED1-59EA-AE2509FCD441}"/>
                    </a:ext>
                  </a:extLst>
                </p:cNvPr>
                <p:cNvPicPr/>
                <p:nvPr/>
              </p:nvPicPr>
              <p:blipFill>
                <a:blip r:embed="rId12" cstate="print"/>
                <a:stretch>
                  <a:fillRect/>
                </a:stretch>
              </p:blipFill>
              <p:spPr>
                <a:xfrm>
                  <a:off x="9706229" y="3084058"/>
                  <a:ext cx="189308" cy="180034"/>
                </a:xfrm>
                <a:prstGeom prst="rect">
                  <a:avLst/>
                </a:prstGeom>
              </p:spPr>
            </p:pic>
            <p:grpSp>
              <p:nvGrpSpPr>
                <p:cNvPr id="7" name="Group 6">
                  <a:extLst>
                    <a:ext uri="{FF2B5EF4-FFF2-40B4-BE49-F238E27FC236}">
                      <a16:creationId xmlns:a16="http://schemas.microsoft.com/office/drawing/2014/main" id="{364FC8A1-DE79-40B5-9220-C2B11BFA1AD7}"/>
                    </a:ext>
                  </a:extLst>
                </p:cNvPr>
                <p:cNvGrpSpPr/>
                <p:nvPr/>
              </p:nvGrpSpPr>
              <p:grpSpPr>
                <a:xfrm>
                  <a:off x="9436468" y="3102075"/>
                  <a:ext cx="722932" cy="144000"/>
                  <a:chOff x="9437155" y="3102075"/>
                  <a:chExt cx="722932" cy="144000"/>
                </a:xfrm>
              </p:grpSpPr>
              <p:grpSp>
                <p:nvGrpSpPr>
                  <p:cNvPr id="26" name="Grupo 25">
                    <a:extLst>
                      <a:ext uri="{FF2B5EF4-FFF2-40B4-BE49-F238E27FC236}">
                        <a16:creationId xmlns:a16="http://schemas.microsoft.com/office/drawing/2014/main" id="{2F06D1E4-ACD6-18C5-52DC-E703E78C4ABB}"/>
                      </a:ext>
                    </a:extLst>
                  </p:cNvPr>
                  <p:cNvGrpSpPr/>
                  <p:nvPr/>
                </p:nvGrpSpPr>
                <p:grpSpPr>
                  <a:xfrm>
                    <a:off x="9556526" y="3102075"/>
                    <a:ext cx="483011" cy="144000"/>
                    <a:chOff x="9553577" y="3074533"/>
                    <a:chExt cx="483011" cy="144000"/>
                  </a:xfrm>
                </p:grpSpPr>
                <p:pic>
                  <p:nvPicPr>
                    <p:cNvPr id="23" name="object 7">
                      <a:extLst>
                        <a:ext uri="{FF2B5EF4-FFF2-40B4-BE49-F238E27FC236}">
                          <a16:creationId xmlns:a16="http://schemas.microsoft.com/office/drawing/2014/main" id="{EF90D86D-8867-751F-0866-3B2011984162}"/>
                        </a:ext>
                      </a:extLst>
                    </p:cNvPr>
                    <p:cNvPicPr/>
                    <p:nvPr/>
                  </p:nvPicPr>
                  <p:blipFill>
                    <a:blip r:embed="rId12" cstate="print"/>
                    <a:stretch>
                      <a:fillRect/>
                    </a:stretch>
                  </p:blipFill>
                  <p:spPr>
                    <a:xfrm>
                      <a:off x="9553577" y="3074533"/>
                      <a:ext cx="144000" cy="144000"/>
                    </a:xfrm>
                    <a:prstGeom prst="rect">
                      <a:avLst/>
                    </a:prstGeom>
                  </p:spPr>
                </p:pic>
                <p:pic>
                  <p:nvPicPr>
                    <p:cNvPr id="24" name="object 7">
                      <a:extLst>
                        <a:ext uri="{FF2B5EF4-FFF2-40B4-BE49-F238E27FC236}">
                          <a16:creationId xmlns:a16="http://schemas.microsoft.com/office/drawing/2014/main" id="{9633607B-F38A-962D-B041-FA81BD749823}"/>
                        </a:ext>
                      </a:extLst>
                    </p:cNvPr>
                    <p:cNvPicPr/>
                    <p:nvPr/>
                  </p:nvPicPr>
                  <p:blipFill>
                    <a:blip r:embed="rId12" cstate="print"/>
                    <a:stretch>
                      <a:fillRect/>
                    </a:stretch>
                  </p:blipFill>
                  <p:spPr>
                    <a:xfrm>
                      <a:off x="9892588" y="3074533"/>
                      <a:ext cx="144000" cy="144000"/>
                    </a:xfrm>
                    <a:prstGeom prst="rect">
                      <a:avLst/>
                    </a:prstGeom>
                  </p:spPr>
                </p:pic>
              </p:grpSp>
              <p:pic>
                <p:nvPicPr>
                  <p:cNvPr id="5" name="object 7">
                    <a:extLst>
                      <a:ext uri="{FF2B5EF4-FFF2-40B4-BE49-F238E27FC236}">
                        <a16:creationId xmlns:a16="http://schemas.microsoft.com/office/drawing/2014/main" id="{272ED94D-6DE5-6818-5031-C02DA6CBAC1A}"/>
                      </a:ext>
                    </a:extLst>
                  </p:cNvPr>
                  <p:cNvPicPr/>
                  <p:nvPr/>
                </p:nvPicPr>
                <p:blipFill>
                  <a:blip r:embed="rId12" cstate="print"/>
                  <a:stretch>
                    <a:fillRect/>
                  </a:stretch>
                </p:blipFill>
                <p:spPr>
                  <a:xfrm>
                    <a:off x="10039537" y="3110625"/>
                    <a:ext cx="120550" cy="120550"/>
                  </a:xfrm>
                  <a:prstGeom prst="rect">
                    <a:avLst/>
                  </a:prstGeom>
                </p:spPr>
              </p:pic>
              <p:pic>
                <p:nvPicPr>
                  <p:cNvPr id="6" name="object 7">
                    <a:extLst>
                      <a:ext uri="{FF2B5EF4-FFF2-40B4-BE49-F238E27FC236}">
                        <a16:creationId xmlns:a16="http://schemas.microsoft.com/office/drawing/2014/main" id="{159FB5F4-F497-2923-C104-71843AD1891E}"/>
                      </a:ext>
                    </a:extLst>
                  </p:cNvPr>
                  <p:cNvPicPr/>
                  <p:nvPr/>
                </p:nvPicPr>
                <p:blipFill>
                  <a:blip r:embed="rId12" cstate="print"/>
                  <a:stretch>
                    <a:fillRect/>
                  </a:stretch>
                </p:blipFill>
                <p:spPr>
                  <a:xfrm>
                    <a:off x="9437155" y="3110625"/>
                    <a:ext cx="120550" cy="120550"/>
                  </a:xfrm>
                  <a:prstGeom prst="rect">
                    <a:avLst/>
                  </a:prstGeom>
                </p:spPr>
              </p:pic>
            </p:grpSp>
          </p:grpSp>
        </p:grpSp>
      </p:grpSp>
    </p:spTree>
    <p:extLst>
      <p:ext uri="{BB962C8B-B14F-4D97-AF65-F5344CB8AC3E}">
        <p14:creationId xmlns:p14="http://schemas.microsoft.com/office/powerpoint/2010/main" val="444768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3"/>
          <p:cNvPicPr preferRelativeResize="0"/>
          <p:nvPr/>
        </p:nvPicPr>
        <p:blipFill rotWithShape="1">
          <a:blip r:embed="rId3">
            <a:alphaModFix/>
          </a:blip>
          <a:srcRect/>
          <a:stretch/>
        </p:blipFill>
        <p:spPr>
          <a:xfrm>
            <a:off x="9448303" y="260160"/>
            <a:ext cx="2460238" cy="401008"/>
          </a:xfrm>
          <a:prstGeom prst="rect">
            <a:avLst/>
          </a:prstGeom>
          <a:noFill/>
          <a:ln>
            <a:noFill/>
          </a:ln>
        </p:spPr>
      </p:pic>
      <p:sp>
        <p:nvSpPr>
          <p:cNvPr id="112" name="Google Shape;112;p3"/>
          <p:cNvSpPr txBox="1"/>
          <p:nvPr/>
        </p:nvSpPr>
        <p:spPr>
          <a:xfrm>
            <a:off x="283459" y="260160"/>
            <a:ext cx="4126451" cy="8617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5000" b="1">
                <a:solidFill>
                  <a:schemeClr val="lt1"/>
                </a:solidFill>
                <a:latin typeface="Montserrat"/>
                <a:ea typeface="Montserrat"/>
                <a:cs typeface="Montserrat"/>
                <a:sym typeface="Montserrat"/>
              </a:rPr>
              <a:t>Our Awards</a:t>
            </a:r>
            <a:endParaRPr/>
          </a:p>
        </p:txBody>
      </p:sp>
      <p:pic>
        <p:nvPicPr>
          <p:cNvPr id="113" name="Google Shape;113;p3" descr="A blue dots in the sky&#10;&#10;Description automatically generated"/>
          <p:cNvPicPr preferRelativeResize="0"/>
          <p:nvPr/>
        </p:nvPicPr>
        <p:blipFill rotWithShape="1">
          <a:blip r:embed="rId4">
            <a:alphaModFix/>
          </a:blip>
          <a:srcRect/>
          <a:stretch/>
        </p:blipFill>
        <p:spPr>
          <a:xfrm rot="-1284660">
            <a:off x="4672782" y="4700011"/>
            <a:ext cx="12192000" cy="1986408"/>
          </a:xfrm>
          <a:prstGeom prst="rect">
            <a:avLst/>
          </a:prstGeom>
          <a:noFill/>
          <a:ln>
            <a:noFill/>
          </a:ln>
        </p:spPr>
      </p:pic>
      <p:pic>
        <p:nvPicPr>
          <p:cNvPr id="114" name="Google Shape;114;p3" descr="A blue dots in the sky&#10;&#10;Description automatically generated"/>
          <p:cNvPicPr preferRelativeResize="0"/>
          <p:nvPr/>
        </p:nvPicPr>
        <p:blipFill rotWithShape="1">
          <a:blip r:embed="rId4">
            <a:alphaModFix/>
          </a:blip>
          <a:srcRect/>
          <a:stretch/>
        </p:blipFill>
        <p:spPr>
          <a:xfrm rot="1806630">
            <a:off x="-7963719" y="3932693"/>
            <a:ext cx="12192000" cy="1986408"/>
          </a:xfrm>
          <a:prstGeom prst="rect">
            <a:avLst/>
          </a:prstGeom>
          <a:noFill/>
          <a:ln>
            <a:noFill/>
          </a:ln>
        </p:spPr>
      </p:pic>
      <p:pic>
        <p:nvPicPr>
          <p:cNvPr id="115" name="Google Shape;115;p3" title="premios (9).png"/>
          <p:cNvPicPr preferRelativeResize="0"/>
          <p:nvPr/>
        </p:nvPicPr>
        <p:blipFill>
          <a:blip r:embed="rId5">
            <a:alphaModFix/>
          </a:blip>
          <a:stretch>
            <a:fillRect/>
          </a:stretch>
        </p:blipFill>
        <p:spPr>
          <a:xfrm>
            <a:off x="9148463" y="3777003"/>
            <a:ext cx="1513275" cy="2077547"/>
          </a:xfrm>
          <a:prstGeom prst="rect">
            <a:avLst/>
          </a:prstGeom>
          <a:noFill/>
          <a:ln>
            <a:noFill/>
          </a:ln>
        </p:spPr>
      </p:pic>
      <p:pic>
        <p:nvPicPr>
          <p:cNvPr id="116" name="Google Shape;116;p3" title="premios (8).png"/>
          <p:cNvPicPr preferRelativeResize="0"/>
          <p:nvPr/>
        </p:nvPicPr>
        <p:blipFill>
          <a:blip r:embed="rId6">
            <a:alphaModFix/>
          </a:blip>
          <a:stretch>
            <a:fillRect/>
          </a:stretch>
        </p:blipFill>
        <p:spPr>
          <a:xfrm>
            <a:off x="7243913" y="3777000"/>
            <a:ext cx="1513275" cy="2077547"/>
          </a:xfrm>
          <a:prstGeom prst="rect">
            <a:avLst/>
          </a:prstGeom>
          <a:noFill/>
          <a:ln>
            <a:noFill/>
          </a:ln>
        </p:spPr>
      </p:pic>
      <p:pic>
        <p:nvPicPr>
          <p:cNvPr id="117" name="Google Shape;117;p3" title="premios (7).png"/>
          <p:cNvPicPr preferRelativeResize="0"/>
          <p:nvPr/>
        </p:nvPicPr>
        <p:blipFill>
          <a:blip r:embed="rId7">
            <a:alphaModFix/>
          </a:blip>
          <a:stretch>
            <a:fillRect/>
          </a:stretch>
        </p:blipFill>
        <p:spPr>
          <a:xfrm>
            <a:off x="5339363" y="3777000"/>
            <a:ext cx="1513275" cy="2077547"/>
          </a:xfrm>
          <a:prstGeom prst="rect">
            <a:avLst/>
          </a:prstGeom>
          <a:noFill/>
          <a:ln>
            <a:noFill/>
          </a:ln>
        </p:spPr>
      </p:pic>
      <p:pic>
        <p:nvPicPr>
          <p:cNvPr id="118" name="Google Shape;118;p3" title="premios (6).png"/>
          <p:cNvPicPr preferRelativeResize="0"/>
          <p:nvPr/>
        </p:nvPicPr>
        <p:blipFill>
          <a:blip r:embed="rId8">
            <a:alphaModFix/>
          </a:blip>
          <a:stretch>
            <a:fillRect/>
          </a:stretch>
        </p:blipFill>
        <p:spPr>
          <a:xfrm>
            <a:off x="3434813" y="3777000"/>
            <a:ext cx="1513275" cy="2077547"/>
          </a:xfrm>
          <a:prstGeom prst="rect">
            <a:avLst/>
          </a:prstGeom>
          <a:noFill/>
          <a:ln>
            <a:noFill/>
          </a:ln>
        </p:spPr>
      </p:pic>
      <p:pic>
        <p:nvPicPr>
          <p:cNvPr id="119" name="Google Shape;119;p3" title="premios (5).png"/>
          <p:cNvPicPr preferRelativeResize="0"/>
          <p:nvPr/>
        </p:nvPicPr>
        <p:blipFill>
          <a:blip r:embed="rId9">
            <a:alphaModFix/>
          </a:blip>
          <a:stretch>
            <a:fillRect/>
          </a:stretch>
        </p:blipFill>
        <p:spPr>
          <a:xfrm>
            <a:off x="1530263" y="3777000"/>
            <a:ext cx="1513275" cy="2077547"/>
          </a:xfrm>
          <a:prstGeom prst="rect">
            <a:avLst/>
          </a:prstGeom>
          <a:noFill/>
          <a:ln>
            <a:noFill/>
          </a:ln>
        </p:spPr>
      </p:pic>
      <p:pic>
        <p:nvPicPr>
          <p:cNvPr id="120" name="Google Shape;120;p3" title="premios (4).png"/>
          <p:cNvPicPr preferRelativeResize="0"/>
          <p:nvPr/>
        </p:nvPicPr>
        <p:blipFill>
          <a:blip r:embed="rId10">
            <a:alphaModFix/>
          </a:blip>
          <a:stretch>
            <a:fillRect/>
          </a:stretch>
        </p:blipFill>
        <p:spPr>
          <a:xfrm>
            <a:off x="8196200" y="1451200"/>
            <a:ext cx="1513275" cy="2077547"/>
          </a:xfrm>
          <a:prstGeom prst="rect">
            <a:avLst/>
          </a:prstGeom>
          <a:noFill/>
          <a:ln>
            <a:noFill/>
          </a:ln>
        </p:spPr>
      </p:pic>
      <p:pic>
        <p:nvPicPr>
          <p:cNvPr id="121" name="Google Shape;121;p3" title="premios (3).png"/>
          <p:cNvPicPr preferRelativeResize="0"/>
          <p:nvPr/>
        </p:nvPicPr>
        <p:blipFill>
          <a:blip r:embed="rId11">
            <a:alphaModFix/>
          </a:blip>
          <a:stretch>
            <a:fillRect/>
          </a:stretch>
        </p:blipFill>
        <p:spPr>
          <a:xfrm>
            <a:off x="6291650" y="1451588"/>
            <a:ext cx="1513275" cy="2077547"/>
          </a:xfrm>
          <a:prstGeom prst="rect">
            <a:avLst/>
          </a:prstGeom>
          <a:noFill/>
          <a:ln>
            <a:noFill/>
          </a:ln>
        </p:spPr>
      </p:pic>
      <p:pic>
        <p:nvPicPr>
          <p:cNvPr id="122" name="Google Shape;122;p3" title="premios (2).png"/>
          <p:cNvPicPr preferRelativeResize="0"/>
          <p:nvPr/>
        </p:nvPicPr>
        <p:blipFill>
          <a:blip r:embed="rId12">
            <a:alphaModFix/>
          </a:blip>
          <a:stretch>
            <a:fillRect/>
          </a:stretch>
        </p:blipFill>
        <p:spPr>
          <a:xfrm>
            <a:off x="4387096" y="1451200"/>
            <a:ext cx="1513275" cy="2078318"/>
          </a:xfrm>
          <a:prstGeom prst="rect">
            <a:avLst/>
          </a:prstGeom>
          <a:noFill/>
          <a:ln>
            <a:noFill/>
          </a:ln>
        </p:spPr>
      </p:pic>
      <p:pic>
        <p:nvPicPr>
          <p:cNvPr id="123" name="Google Shape;123;p3" title="premios (1).png"/>
          <p:cNvPicPr preferRelativeResize="0"/>
          <p:nvPr/>
        </p:nvPicPr>
        <p:blipFill>
          <a:blip r:embed="rId13">
            <a:alphaModFix/>
          </a:blip>
          <a:stretch>
            <a:fillRect/>
          </a:stretch>
        </p:blipFill>
        <p:spPr>
          <a:xfrm>
            <a:off x="2482550" y="1451200"/>
            <a:ext cx="1513275" cy="207755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dots in the sky&#10;&#10;Description automatically generated">
            <a:extLst>
              <a:ext uri="{FF2B5EF4-FFF2-40B4-BE49-F238E27FC236}">
                <a16:creationId xmlns:a16="http://schemas.microsoft.com/office/drawing/2014/main" id="{427142B2-4233-8DAE-1626-C4140AC102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677883">
            <a:off x="5869987" y="4539563"/>
            <a:ext cx="12192000" cy="1986408"/>
          </a:xfrm>
          <a:prstGeom prst="rect">
            <a:avLst/>
          </a:prstGeom>
        </p:spPr>
      </p:pic>
      <p:pic>
        <p:nvPicPr>
          <p:cNvPr id="4" name="Imagen 3">
            <a:extLst>
              <a:ext uri="{FF2B5EF4-FFF2-40B4-BE49-F238E27FC236}">
                <a16:creationId xmlns:a16="http://schemas.microsoft.com/office/drawing/2014/main" id="{A8ECE9A2-71A0-6114-E291-7E372B27AE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48303" y="260160"/>
            <a:ext cx="2460238" cy="401008"/>
          </a:xfrm>
          <a:prstGeom prst="rect">
            <a:avLst/>
          </a:prstGeom>
        </p:spPr>
      </p:pic>
      <p:sp>
        <p:nvSpPr>
          <p:cNvPr id="11" name="CuadroTexto 10">
            <a:extLst>
              <a:ext uri="{FF2B5EF4-FFF2-40B4-BE49-F238E27FC236}">
                <a16:creationId xmlns:a16="http://schemas.microsoft.com/office/drawing/2014/main" id="{E4B343BC-6BCA-8B50-0690-04DCD9CD2EF7}"/>
              </a:ext>
            </a:extLst>
          </p:cNvPr>
          <p:cNvSpPr txBox="1"/>
          <p:nvPr/>
        </p:nvSpPr>
        <p:spPr>
          <a:xfrm>
            <a:off x="283459" y="260160"/>
            <a:ext cx="3348994" cy="861774"/>
          </a:xfrm>
          <a:prstGeom prst="rect">
            <a:avLst/>
          </a:prstGeom>
          <a:noFill/>
        </p:spPr>
        <p:txBody>
          <a:bodyPr wrap="none" rtlCol="0">
            <a:spAutoFit/>
          </a:bodyPr>
          <a:lstStyle/>
          <a:p>
            <a:r>
              <a:rPr lang="es-ES" sz="5000" b="1" dirty="0">
                <a:solidFill>
                  <a:schemeClr val="bg1"/>
                </a:solidFill>
                <a:latin typeface="+mj-lt"/>
              </a:rPr>
              <a:t>Our </a:t>
            </a:r>
            <a:r>
              <a:rPr lang="es-ES" sz="5000" b="1" dirty="0" err="1">
                <a:solidFill>
                  <a:schemeClr val="bg1"/>
                </a:solidFill>
                <a:latin typeface="+mj-lt"/>
              </a:rPr>
              <a:t>Story</a:t>
            </a:r>
            <a:endParaRPr lang="es-ES" sz="5000" b="1" dirty="0">
              <a:solidFill>
                <a:schemeClr val="bg1"/>
              </a:solidFill>
              <a:latin typeface="+mj-lt"/>
            </a:endParaRPr>
          </a:p>
        </p:txBody>
      </p:sp>
      <p:cxnSp>
        <p:nvCxnSpPr>
          <p:cNvPr id="5" name="Conector recto 4">
            <a:extLst>
              <a:ext uri="{FF2B5EF4-FFF2-40B4-BE49-F238E27FC236}">
                <a16:creationId xmlns:a16="http://schemas.microsoft.com/office/drawing/2014/main" id="{EAAD5AD5-B63F-43B3-4E2B-915F78492E6E}"/>
              </a:ext>
            </a:extLst>
          </p:cNvPr>
          <p:cNvCxnSpPr>
            <a:cxnSpLocks/>
          </p:cNvCxnSpPr>
          <p:nvPr/>
        </p:nvCxnSpPr>
        <p:spPr>
          <a:xfrm flipV="1">
            <a:off x="771525" y="1882775"/>
            <a:ext cx="10315575" cy="19050"/>
          </a:xfrm>
          <a:prstGeom prst="line">
            <a:avLst/>
          </a:prstGeom>
          <a:ln w="38100">
            <a:solidFill>
              <a:srgbClr val="00ABAF"/>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05617F2D-4B83-B03A-AA93-C52B10606DDB}"/>
              </a:ext>
            </a:extLst>
          </p:cNvPr>
          <p:cNvCxnSpPr>
            <a:cxnSpLocks/>
          </p:cNvCxnSpPr>
          <p:nvPr/>
        </p:nvCxnSpPr>
        <p:spPr>
          <a:xfrm>
            <a:off x="771525" y="5867400"/>
            <a:ext cx="9799200" cy="22225"/>
          </a:xfrm>
          <a:prstGeom prst="line">
            <a:avLst/>
          </a:prstGeom>
          <a:ln w="38100">
            <a:solidFill>
              <a:srgbClr val="00ABAF"/>
            </a:solidFill>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id="{46AD59A9-293E-73CB-7BB3-5229B881587C}"/>
              </a:ext>
            </a:extLst>
          </p:cNvPr>
          <p:cNvCxnSpPr>
            <a:cxnSpLocks/>
          </p:cNvCxnSpPr>
          <p:nvPr/>
        </p:nvCxnSpPr>
        <p:spPr>
          <a:xfrm>
            <a:off x="790575" y="1882775"/>
            <a:ext cx="0" cy="438150"/>
          </a:xfrm>
          <a:prstGeom prst="straightConnector1">
            <a:avLst/>
          </a:prstGeom>
          <a:ln w="38100">
            <a:solidFill>
              <a:srgbClr val="00ABAF"/>
            </a:solidFill>
            <a:tailEnd type="oval"/>
          </a:ln>
        </p:spPr>
        <p:style>
          <a:lnRef idx="1">
            <a:schemeClr val="accent1"/>
          </a:lnRef>
          <a:fillRef idx="0">
            <a:schemeClr val="accent1"/>
          </a:fillRef>
          <a:effectRef idx="0">
            <a:schemeClr val="accent1"/>
          </a:effectRef>
          <a:fontRef idx="minor">
            <a:schemeClr val="tx1"/>
          </a:fontRef>
        </p:style>
      </p:cxnSp>
      <p:cxnSp>
        <p:nvCxnSpPr>
          <p:cNvPr id="21" name="Conector recto de flecha 20">
            <a:extLst>
              <a:ext uri="{FF2B5EF4-FFF2-40B4-BE49-F238E27FC236}">
                <a16:creationId xmlns:a16="http://schemas.microsoft.com/office/drawing/2014/main" id="{F24721B5-5100-285C-7571-64F47E7E4763}"/>
              </a:ext>
            </a:extLst>
          </p:cNvPr>
          <p:cNvCxnSpPr>
            <a:cxnSpLocks/>
          </p:cNvCxnSpPr>
          <p:nvPr/>
        </p:nvCxnSpPr>
        <p:spPr>
          <a:xfrm>
            <a:off x="1935956" y="1882775"/>
            <a:ext cx="0" cy="438150"/>
          </a:xfrm>
          <a:prstGeom prst="straightConnector1">
            <a:avLst/>
          </a:prstGeom>
          <a:ln w="38100">
            <a:solidFill>
              <a:srgbClr val="00ABAF"/>
            </a:solidFill>
            <a:tailEnd type="oval"/>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FBF2E0B9-FE9B-FCA6-B155-AB1B6C390105}"/>
              </a:ext>
            </a:extLst>
          </p:cNvPr>
          <p:cNvCxnSpPr>
            <a:cxnSpLocks/>
          </p:cNvCxnSpPr>
          <p:nvPr/>
        </p:nvCxnSpPr>
        <p:spPr>
          <a:xfrm>
            <a:off x="3081337" y="1882775"/>
            <a:ext cx="0" cy="438150"/>
          </a:xfrm>
          <a:prstGeom prst="straightConnector1">
            <a:avLst/>
          </a:prstGeom>
          <a:ln w="38100">
            <a:solidFill>
              <a:srgbClr val="00ABAF"/>
            </a:solidFill>
            <a:tailEnd type="oval"/>
          </a:ln>
        </p:spPr>
        <p:style>
          <a:lnRef idx="1">
            <a:schemeClr val="accent1"/>
          </a:lnRef>
          <a:fillRef idx="0">
            <a:schemeClr val="accent1"/>
          </a:fillRef>
          <a:effectRef idx="0">
            <a:schemeClr val="accent1"/>
          </a:effectRef>
          <a:fontRef idx="minor">
            <a:schemeClr val="tx1"/>
          </a:fontRef>
        </p:style>
      </p:cxnSp>
      <p:cxnSp>
        <p:nvCxnSpPr>
          <p:cNvPr id="23" name="Conector recto de flecha 22">
            <a:extLst>
              <a:ext uri="{FF2B5EF4-FFF2-40B4-BE49-F238E27FC236}">
                <a16:creationId xmlns:a16="http://schemas.microsoft.com/office/drawing/2014/main" id="{0F4BC8F0-7EB0-9FEB-56F1-25C3E0ED6038}"/>
              </a:ext>
            </a:extLst>
          </p:cNvPr>
          <p:cNvCxnSpPr>
            <a:cxnSpLocks/>
          </p:cNvCxnSpPr>
          <p:nvPr/>
        </p:nvCxnSpPr>
        <p:spPr>
          <a:xfrm>
            <a:off x="4226718" y="1882775"/>
            <a:ext cx="0" cy="438150"/>
          </a:xfrm>
          <a:prstGeom prst="straightConnector1">
            <a:avLst/>
          </a:prstGeom>
          <a:ln w="38100">
            <a:solidFill>
              <a:srgbClr val="00ABAF"/>
            </a:solidFill>
            <a:tailEnd type="oval"/>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id="{00430854-FCB3-5DD3-FA9B-D56E69437402}"/>
              </a:ext>
            </a:extLst>
          </p:cNvPr>
          <p:cNvCxnSpPr>
            <a:cxnSpLocks/>
          </p:cNvCxnSpPr>
          <p:nvPr/>
        </p:nvCxnSpPr>
        <p:spPr>
          <a:xfrm>
            <a:off x="5372099" y="1882775"/>
            <a:ext cx="0" cy="438150"/>
          </a:xfrm>
          <a:prstGeom prst="straightConnector1">
            <a:avLst/>
          </a:prstGeom>
          <a:ln w="38100">
            <a:solidFill>
              <a:srgbClr val="00ABAF"/>
            </a:solidFill>
            <a:tailEnd type="oval"/>
          </a:ln>
        </p:spPr>
        <p:style>
          <a:lnRef idx="1">
            <a:schemeClr val="accent1"/>
          </a:lnRef>
          <a:fillRef idx="0">
            <a:schemeClr val="accent1"/>
          </a:fillRef>
          <a:effectRef idx="0">
            <a:schemeClr val="accent1"/>
          </a:effectRef>
          <a:fontRef idx="minor">
            <a:schemeClr val="tx1"/>
          </a:fontRef>
        </p:style>
      </p:cxnSp>
      <p:cxnSp>
        <p:nvCxnSpPr>
          <p:cNvPr id="25" name="Conector recto de flecha 24">
            <a:extLst>
              <a:ext uri="{FF2B5EF4-FFF2-40B4-BE49-F238E27FC236}">
                <a16:creationId xmlns:a16="http://schemas.microsoft.com/office/drawing/2014/main" id="{450DC5F8-7367-ECD5-D745-E6DAA276C4D6}"/>
              </a:ext>
            </a:extLst>
          </p:cNvPr>
          <p:cNvCxnSpPr>
            <a:cxnSpLocks/>
          </p:cNvCxnSpPr>
          <p:nvPr/>
        </p:nvCxnSpPr>
        <p:spPr>
          <a:xfrm>
            <a:off x="6517480" y="1882775"/>
            <a:ext cx="0" cy="438150"/>
          </a:xfrm>
          <a:prstGeom prst="straightConnector1">
            <a:avLst/>
          </a:prstGeom>
          <a:ln w="38100">
            <a:solidFill>
              <a:srgbClr val="00ABAF"/>
            </a:solidFill>
            <a:tailEnd type="oval"/>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a16="http://schemas.microsoft.com/office/drawing/2014/main" id="{E65D2B32-E481-1DBC-E41C-04C8C0E0E295}"/>
              </a:ext>
            </a:extLst>
          </p:cNvPr>
          <p:cNvCxnSpPr>
            <a:cxnSpLocks/>
          </p:cNvCxnSpPr>
          <p:nvPr/>
        </p:nvCxnSpPr>
        <p:spPr>
          <a:xfrm>
            <a:off x="7662861" y="1882775"/>
            <a:ext cx="0" cy="438150"/>
          </a:xfrm>
          <a:prstGeom prst="straightConnector1">
            <a:avLst/>
          </a:prstGeom>
          <a:ln w="38100">
            <a:solidFill>
              <a:srgbClr val="00ABAF"/>
            </a:solidFill>
            <a:tailEnd type="oval"/>
          </a:ln>
        </p:spPr>
        <p:style>
          <a:lnRef idx="1">
            <a:schemeClr val="accent1"/>
          </a:lnRef>
          <a:fillRef idx="0">
            <a:schemeClr val="accent1"/>
          </a:fillRef>
          <a:effectRef idx="0">
            <a:schemeClr val="accent1"/>
          </a:effectRef>
          <a:fontRef idx="minor">
            <a:schemeClr val="tx1"/>
          </a:fontRef>
        </p:style>
      </p:cxnSp>
      <p:cxnSp>
        <p:nvCxnSpPr>
          <p:cNvPr id="27" name="Conector recto de flecha 26">
            <a:extLst>
              <a:ext uri="{FF2B5EF4-FFF2-40B4-BE49-F238E27FC236}">
                <a16:creationId xmlns:a16="http://schemas.microsoft.com/office/drawing/2014/main" id="{EC699933-4DF8-0A67-4024-4DE4F2B1F2FA}"/>
              </a:ext>
            </a:extLst>
          </p:cNvPr>
          <p:cNvCxnSpPr>
            <a:cxnSpLocks/>
          </p:cNvCxnSpPr>
          <p:nvPr/>
        </p:nvCxnSpPr>
        <p:spPr>
          <a:xfrm>
            <a:off x="8808242" y="1882775"/>
            <a:ext cx="0" cy="438150"/>
          </a:xfrm>
          <a:prstGeom prst="straightConnector1">
            <a:avLst/>
          </a:prstGeom>
          <a:ln w="38100">
            <a:solidFill>
              <a:srgbClr val="00ABAF"/>
            </a:solidFill>
            <a:tailEnd type="oval"/>
          </a:ln>
        </p:spPr>
        <p:style>
          <a:lnRef idx="1">
            <a:schemeClr val="accent1"/>
          </a:lnRef>
          <a:fillRef idx="0">
            <a:schemeClr val="accent1"/>
          </a:fillRef>
          <a:effectRef idx="0">
            <a:schemeClr val="accent1"/>
          </a:effectRef>
          <a:fontRef idx="minor">
            <a:schemeClr val="tx1"/>
          </a:fontRef>
        </p:style>
      </p:cxnSp>
      <p:cxnSp>
        <p:nvCxnSpPr>
          <p:cNvPr id="28" name="Conector recto de flecha 27">
            <a:extLst>
              <a:ext uri="{FF2B5EF4-FFF2-40B4-BE49-F238E27FC236}">
                <a16:creationId xmlns:a16="http://schemas.microsoft.com/office/drawing/2014/main" id="{94FC69D4-BBF1-9503-10F3-3DD86678AA09}"/>
              </a:ext>
            </a:extLst>
          </p:cNvPr>
          <p:cNvCxnSpPr>
            <a:cxnSpLocks/>
          </p:cNvCxnSpPr>
          <p:nvPr/>
        </p:nvCxnSpPr>
        <p:spPr>
          <a:xfrm>
            <a:off x="9953625" y="1882775"/>
            <a:ext cx="0" cy="438150"/>
          </a:xfrm>
          <a:prstGeom prst="straightConnector1">
            <a:avLst/>
          </a:prstGeom>
          <a:ln w="38100">
            <a:solidFill>
              <a:srgbClr val="00ABAF"/>
            </a:solidFill>
            <a:tailEnd type="oval"/>
          </a:ln>
        </p:spPr>
        <p:style>
          <a:lnRef idx="1">
            <a:schemeClr val="accent1"/>
          </a:lnRef>
          <a:fillRef idx="0">
            <a:schemeClr val="accent1"/>
          </a:fillRef>
          <a:effectRef idx="0">
            <a:schemeClr val="accent1"/>
          </a:effectRef>
          <a:fontRef idx="minor">
            <a:schemeClr val="tx1"/>
          </a:fontRef>
        </p:style>
      </p:cxnSp>
      <p:cxnSp>
        <p:nvCxnSpPr>
          <p:cNvPr id="29" name="Conector recto de flecha 28">
            <a:extLst>
              <a:ext uri="{FF2B5EF4-FFF2-40B4-BE49-F238E27FC236}">
                <a16:creationId xmlns:a16="http://schemas.microsoft.com/office/drawing/2014/main" id="{8089496D-EDE6-9800-9CD6-38E9D8F6BF7B}"/>
              </a:ext>
            </a:extLst>
          </p:cNvPr>
          <p:cNvCxnSpPr>
            <a:cxnSpLocks/>
          </p:cNvCxnSpPr>
          <p:nvPr/>
        </p:nvCxnSpPr>
        <p:spPr>
          <a:xfrm>
            <a:off x="1543050" y="3867150"/>
            <a:ext cx="0" cy="438150"/>
          </a:xfrm>
          <a:prstGeom prst="straightConnector1">
            <a:avLst/>
          </a:prstGeom>
          <a:ln w="38100">
            <a:solidFill>
              <a:srgbClr val="00ABAF"/>
            </a:solidFill>
            <a:tailEnd type="oval"/>
          </a:ln>
        </p:spPr>
        <p:style>
          <a:lnRef idx="1">
            <a:schemeClr val="accent1"/>
          </a:lnRef>
          <a:fillRef idx="0">
            <a:schemeClr val="accent1"/>
          </a:fillRef>
          <a:effectRef idx="0">
            <a:schemeClr val="accent1"/>
          </a:effectRef>
          <a:fontRef idx="minor">
            <a:schemeClr val="tx1"/>
          </a:fontRef>
        </p:style>
      </p:cxnSp>
      <p:cxnSp>
        <p:nvCxnSpPr>
          <p:cNvPr id="30" name="Conector recto de flecha 29">
            <a:extLst>
              <a:ext uri="{FF2B5EF4-FFF2-40B4-BE49-F238E27FC236}">
                <a16:creationId xmlns:a16="http://schemas.microsoft.com/office/drawing/2014/main" id="{092E8DC3-7B34-BF21-7BED-F79B1B7ADEA0}"/>
              </a:ext>
            </a:extLst>
          </p:cNvPr>
          <p:cNvCxnSpPr>
            <a:cxnSpLocks/>
          </p:cNvCxnSpPr>
          <p:nvPr/>
        </p:nvCxnSpPr>
        <p:spPr>
          <a:xfrm>
            <a:off x="2688431" y="3867150"/>
            <a:ext cx="0" cy="438150"/>
          </a:xfrm>
          <a:prstGeom prst="straightConnector1">
            <a:avLst/>
          </a:prstGeom>
          <a:ln w="38100">
            <a:solidFill>
              <a:srgbClr val="00ABAF"/>
            </a:solidFill>
            <a:tailEnd type="oval"/>
          </a:ln>
        </p:spPr>
        <p:style>
          <a:lnRef idx="1">
            <a:schemeClr val="accent1"/>
          </a:lnRef>
          <a:fillRef idx="0">
            <a:schemeClr val="accent1"/>
          </a:fillRef>
          <a:effectRef idx="0">
            <a:schemeClr val="accent1"/>
          </a:effectRef>
          <a:fontRef idx="minor">
            <a:schemeClr val="tx1"/>
          </a:fontRef>
        </p:style>
      </p:cxnSp>
      <p:cxnSp>
        <p:nvCxnSpPr>
          <p:cNvPr id="31" name="Conector recto de flecha 30">
            <a:extLst>
              <a:ext uri="{FF2B5EF4-FFF2-40B4-BE49-F238E27FC236}">
                <a16:creationId xmlns:a16="http://schemas.microsoft.com/office/drawing/2014/main" id="{DA3B71D0-3196-EC7F-3F88-B0333F0A7E6B}"/>
              </a:ext>
            </a:extLst>
          </p:cNvPr>
          <p:cNvCxnSpPr>
            <a:cxnSpLocks/>
          </p:cNvCxnSpPr>
          <p:nvPr/>
        </p:nvCxnSpPr>
        <p:spPr>
          <a:xfrm>
            <a:off x="3833812" y="3867150"/>
            <a:ext cx="0" cy="438150"/>
          </a:xfrm>
          <a:prstGeom prst="straightConnector1">
            <a:avLst/>
          </a:prstGeom>
          <a:ln w="38100">
            <a:solidFill>
              <a:srgbClr val="00ABAF"/>
            </a:solidFill>
            <a:tailEnd type="oval"/>
          </a:ln>
        </p:spPr>
        <p:style>
          <a:lnRef idx="1">
            <a:schemeClr val="accent1"/>
          </a:lnRef>
          <a:fillRef idx="0">
            <a:schemeClr val="accent1"/>
          </a:fillRef>
          <a:effectRef idx="0">
            <a:schemeClr val="accent1"/>
          </a:effectRef>
          <a:fontRef idx="minor">
            <a:schemeClr val="tx1"/>
          </a:fontRef>
        </p:style>
      </p:cxnSp>
      <p:cxnSp>
        <p:nvCxnSpPr>
          <p:cNvPr id="32" name="Conector recto de flecha 31">
            <a:extLst>
              <a:ext uri="{FF2B5EF4-FFF2-40B4-BE49-F238E27FC236}">
                <a16:creationId xmlns:a16="http://schemas.microsoft.com/office/drawing/2014/main" id="{D4D516D7-963A-5EDB-090B-4D7F982DFA13}"/>
              </a:ext>
            </a:extLst>
          </p:cNvPr>
          <p:cNvCxnSpPr>
            <a:cxnSpLocks/>
          </p:cNvCxnSpPr>
          <p:nvPr/>
        </p:nvCxnSpPr>
        <p:spPr>
          <a:xfrm>
            <a:off x="4979193" y="3867150"/>
            <a:ext cx="0" cy="438150"/>
          </a:xfrm>
          <a:prstGeom prst="straightConnector1">
            <a:avLst/>
          </a:prstGeom>
          <a:ln w="38100">
            <a:solidFill>
              <a:srgbClr val="00ABAF"/>
            </a:solidFill>
            <a:tailEnd type="oval"/>
          </a:ln>
        </p:spPr>
        <p:style>
          <a:lnRef idx="1">
            <a:schemeClr val="accent1"/>
          </a:lnRef>
          <a:fillRef idx="0">
            <a:schemeClr val="accent1"/>
          </a:fillRef>
          <a:effectRef idx="0">
            <a:schemeClr val="accent1"/>
          </a:effectRef>
          <a:fontRef idx="minor">
            <a:schemeClr val="tx1"/>
          </a:fontRef>
        </p:style>
      </p:cxnSp>
      <p:cxnSp>
        <p:nvCxnSpPr>
          <p:cNvPr id="33" name="Conector recto de flecha 32">
            <a:extLst>
              <a:ext uri="{FF2B5EF4-FFF2-40B4-BE49-F238E27FC236}">
                <a16:creationId xmlns:a16="http://schemas.microsoft.com/office/drawing/2014/main" id="{B939F17B-DD83-C16C-4068-FE38EB3DA412}"/>
              </a:ext>
            </a:extLst>
          </p:cNvPr>
          <p:cNvCxnSpPr>
            <a:cxnSpLocks/>
          </p:cNvCxnSpPr>
          <p:nvPr/>
        </p:nvCxnSpPr>
        <p:spPr>
          <a:xfrm>
            <a:off x="6124574" y="3867150"/>
            <a:ext cx="0" cy="438150"/>
          </a:xfrm>
          <a:prstGeom prst="straightConnector1">
            <a:avLst/>
          </a:prstGeom>
          <a:ln w="38100">
            <a:solidFill>
              <a:srgbClr val="00ABAF"/>
            </a:solidFill>
            <a:tailEnd type="oval"/>
          </a:ln>
        </p:spPr>
        <p:style>
          <a:lnRef idx="1">
            <a:schemeClr val="accent1"/>
          </a:lnRef>
          <a:fillRef idx="0">
            <a:schemeClr val="accent1"/>
          </a:fillRef>
          <a:effectRef idx="0">
            <a:schemeClr val="accent1"/>
          </a:effectRef>
          <a:fontRef idx="minor">
            <a:schemeClr val="tx1"/>
          </a:fontRef>
        </p:style>
      </p:cxnSp>
      <p:cxnSp>
        <p:nvCxnSpPr>
          <p:cNvPr id="34" name="Conector recto de flecha 33">
            <a:extLst>
              <a:ext uri="{FF2B5EF4-FFF2-40B4-BE49-F238E27FC236}">
                <a16:creationId xmlns:a16="http://schemas.microsoft.com/office/drawing/2014/main" id="{CD0D525E-60FA-059E-8265-756CEBB6B760}"/>
              </a:ext>
            </a:extLst>
          </p:cNvPr>
          <p:cNvCxnSpPr>
            <a:cxnSpLocks/>
          </p:cNvCxnSpPr>
          <p:nvPr/>
        </p:nvCxnSpPr>
        <p:spPr>
          <a:xfrm>
            <a:off x="7269955" y="3867150"/>
            <a:ext cx="0" cy="438150"/>
          </a:xfrm>
          <a:prstGeom prst="straightConnector1">
            <a:avLst/>
          </a:prstGeom>
          <a:ln w="38100">
            <a:solidFill>
              <a:srgbClr val="00ABAF"/>
            </a:solidFill>
            <a:tailEnd type="oval"/>
          </a:ln>
        </p:spPr>
        <p:style>
          <a:lnRef idx="1">
            <a:schemeClr val="accent1"/>
          </a:lnRef>
          <a:fillRef idx="0">
            <a:schemeClr val="accent1"/>
          </a:fillRef>
          <a:effectRef idx="0">
            <a:schemeClr val="accent1"/>
          </a:effectRef>
          <a:fontRef idx="minor">
            <a:schemeClr val="tx1"/>
          </a:fontRef>
        </p:style>
      </p:cxnSp>
      <p:cxnSp>
        <p:nvCxnSpPr>
          <p:cNvPr id="35" name="Conector recto de flecha 34">
            <a:extLst>
              <a:ext uri="{FF2B5EF4-FFF2-40B4-BE49-F238E27FC236}">
                <a16:creationId xmlns:a16="http://schemas.microsoft.com/office/drawing/2014/main" id="{E373ABC0-07B3-97FF-3785-4971E68B3AAD}"/>
              </a:ext>
            </a:extLst>
          </p:cNvPr>
          <p:cNvCxnSpPr>
            <a:cxnSpLocks/>
          </p:cNvCxnSpPr>
          <p:nvPr/>
        </p:nvCxnSpPr>
        <p:spPr>
          <a:xfrm>
            <a:off x="8415336" y="3867150"/>
            <a:ext cx="0" cy="438150"/>
          </a:xfrm>
          <a:prstGeom prst="straightConnector1">
            <a:avLst/>
          </a:prstGeom>
          <a:ln w="38100">
            <a:solidFill>
              <a:srgbClr val="00ABAF"/>
            </a:solidFill>
            <a:tailEnd type="oval"/>
          </a:ln>
        </p:spPr>
        <p:style>
          <a:lnRef idx="1">
            <a:schemeClr val="accent1"/>
          </a:lnRef>
          <a:fillRef idx="0">
            <a:schemeClr val="accent1"/>
          </a:fillRef>
          <a:effectRef idx="0">
            <a:schemeClr val="accent1"/>
          </a:effectRef>
          <a:fontRef idx="minor">
            <a:schemeClr val="tx1"/>
          </a:fontRef>
        </p:style>
      </p:cxnSp>
      <p:cxnSp>
        <p:nvCxnSpPr>
          <p:cNvPr id="36" name="Conector recto de flecha 35">
            <a:extLst>
              <a:ext uri="{FF2B5EF4-FFF2-40B4-BE49-F238E27FC236}">
                <a16:creationId xmlns:a16="http://schemas.microsoft.com/office/drawing/2014/main" id="{04DED409-657C-85B3-E212-91A87B171E96}"/>
              </a:ext>
            </a:extLst>
          </p:cNvPr>
          <p:cNvCxnSpPr>
            <a:cxnSpLocks/>
          </p:cNvCxnSpPr>
          <p:nvPr/>
        </p:nvCxnSpPr>
        <p:spPr>
          <a:xfrm>
            <a:off x="9560717" y="3867150"/>
            <a:ext cx="0" cy="438150"/>
          </a:xfrm>
          <a:prstGeom prst="straightConnector1">
            <a:avLst/>
          </a:prstGeom>
          <a:ln w="38100">
            <a:solidFill>
              <a:srgbClr val="00ABAF"/>
            </a:solidFill>
            <a:tailEnd type="oval"/>
          </a:ln>
        </p:spPr>
        <p:style>
          <a:lnRef idx="1">
            <a:schemeClr val="accent1"/>
          </a:lnRef>
          <a:fillRef idx="0">
            <a:schemeClr val="accent1"/>
          </a:fillRef>
          <a:effectRef idx="0">
            <a:schemeClr val="accent1"/>
          </a:effectRef>
          <a:fontRef idx="minor">
            <a:schemeClr val="tx1"/>
          </a:fontRef>
        </p:style>
      </p:cxnSp>
      <p:cxnSp>
        <p:nvCxnSpPr>
          <p:cNvPr id="37" name="Conector recto de flecha 36">
            <a:extLst>
              <a:ext uri="{FF2B5EF4-FFF2-40B4-BE49-F238E27FC236}">
                <a16:creationId xmlns:a16="http://schemas.microsoft.com/office/drawing/2014/main" id="{620221F0-1AE0-F5E4-CEB7-4E701D089C50}"/>
              </a:ext>
            </a:extLst>
          </p:cNvPr>
          <p:cNvCxnSpPr>
            <a:cxnSpLocks/>
          </p:cNvCxnSpPr>
          <p:nvPr/>
        </p:nvCxnSpPr>
        <p:spPr>
          <a:xfrm>
            <a:off x="10706100" y="3867150"/>
            <a:ext cx="0" cy="438150"/>
          </a:xfrm>
          <a:prstGeom prst="straightConnector1">
            <a:avLst/>
          </a:prstGeom>
          <a:ln w="38100">
            <a:solidFill>
              <a:srgbClr val="00ABAF"/>
            </a:solidFill>
            <a:tailEnd type="oval"/>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084EA681-246F-768C-817F-BF5E157DD289}"/>
              </a:ext>
            </a:extLst>
          </p:cNvPr>
          <p:cNvCxnSpPr>
            <a:cxnSpLocks/>
          </p:cNvCxnSpPr>
          <p:nvPr/>
        </p:nvCxnSpPr>
        <p:spPr>
          <a:xfrm flipV="1">
            <a:off x="771525" y="3867150"/>
            <a:ext cx="10315575" cy="19050"/>
          </a:xfrm>
          <a:prstGeom prst="line">
            <a:avLst/>
          </a:prstGeom>
          <a:ln w="38100">
            <a:solidFill>
              <a:srgbClr val="00ABAF"/>
            </a:solidFill>
          </a:ln>
        </p:spPr>
        <p:style>
          <a:lnRef idx="1">
            <a:schemeClr val="accent1"/>
          </a:lnRef>
          <a:fillRef idx="0">
            <a:schemeClr val="accent1"/>
          </a:fillRef>
          <a:effectRef idx="0">
            <a:schemeClr val="accent1"/>
          </a:effectRef>
          <a:fontRef idx="minor">
            <a:schemeClr val="tx1"/>
          </a:fontRef>
        </p:style>
      </p:cxnSp>
      <p:sp>
        <p:nvSpPr>
          <p:cNvPr id="45" name="Cerrar corchete 44">
            <a:extLst>
              <a:ext uri="{FF2B5EF4-FFF2-40B4-BE49-F238E27FC236}">
                <a16:creationId xmlns:a16="http://schemas.microsoft.com/office/drawing/2014/main" id="{8D28EF2C-E604-02D7-9F66-3EDE7747DF5B}"/>
              </a:ext>
            </a:extLst>
          </p:cNvPr>
          <p:cNvSpPr/>
          <p:nvPr/>
        </p:nvSpPr>
        <p:spPr>
          <a:xfrm>
            <a:off x="11027575" y="1882775"/>
            <a:ext cx="209541" cy="1984375"/>
          </a:xfrm>
          <a:prstGeom prst="rightBracket">
            <a:avLst/>
          </a:prstGeom>
          <a:ln w="38100">
            <a:solidFill>
              <a:srgbClr val="00ABA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46" name="CuadroTexto 45">
            <a:extLst>
              <a:ext uri="{FF2B5EF4-FFF2-40B4-BE49-F238E27FC236}">
                <a16:creationId xmlns:a16="http://schemas.microsoft.com/office/drawing/2014/main" id="{6814D8A5-7B5A-36D2-2960-F336C92CA5EA}"/>
              </a:ext>
            </a:extLst>
          </p:cNvPr>
          <p:cNvSpPr txBox="1"/>
          <p:nvPr/>
        </p:nvSpPr>
        <p:spPr>
          <a:xfrm>
            <a:off x="412906" y="1505381"/>
            <a:ext cx="755336" cy="369332"/>
          </a:xfrm>
          <a:prstGeom prst="rect">
            <a:avLst/>
          </a:prstGeom>
          <a:noFill/>
        </p:spPr>
        <p:txBody>
          <a:bodyPr wrap="none" rtlCol="0">
            <a:spAutoFit/>
          </a:bodyPr>
          <a:lstStyle/>
          <a:p>
            <a:pPr algn="ctr"/>
            <a:r>
              <a:rPr lang="es-ES" b="1" dirty="0">
                <a:solidFill>
                  <a:schemeClr val="bg1"/>
                </a:solidFill>
                <a:latin typeface="+mj-lt"/>
              </a:rPr>
              <a:t>1990</a:t>
            </a:r>
          </a:p>
        </p:txBody>
      </p:sp>
      <p:sp>
        <p:nvSpPr>
          <p:cNvPr id="47" name="CuadroTexto 46">
            <a:extLst>
              <a:ext uri="{FF2B5EF4-FFF2-40B4-BE49-F238E27FC236}">
                <a16:creationId xmlns:a16="http://schemas.microsoft.com/office/drawing/2014/main" id="{519A430A-298B-B19B-C47B-58E8389ACE32}"/>
              </a:ext>
            </a:extLst>
          </p:cNvPr>
          <p:cNvSpPr txBox="1"/>
          <p:nvPr/>
        </p:nvSpPr>
        <p:spPr>
          <a:xfrm>
            <a:off x="6139812" y="1505381"/>
            <a:ext cx="755335" cy="369332"/>
          </a:xfrm>
          <a:prstGeom prst="rect">
            <a:avLst/>
          </a:prstGeom>
          <a:noFill/>
        </p:spPr>
        <p:txBody>
          <a:bodyPr wrap="none" rtlCol="0">
            <a:spAutoFit/>
          </a:bodyPr>
          <a:lstStyle/>
          <a:p>
            <a:pPr algn="ctr"/>
            <a:r>
              <a:rPr lang="es-ES" b="1" dirty="0">
                <a:solidFill>
                  <a:schemeClr val="bg1"/>
                </a:solidFill>
                <a:latin typeface="+mj-lt"/>
              </a:rPr>
              <a:t>2007</a:t>
            </a:r>
          </a:p>
        </p:txBody>
      </p:sp>
      <p:sp>
        <p:nvSpPr>
          <p:cNvPr id="48" name="CuadroTexto 47">
            <a:extLst>
              <a:ext uri="{FF2B5EF4-FFF2-40B4-BE49-F238E27FC236}">
                <a16:creationId xmlns:a16="http://schemas.microsoft.com/office/drawing/2014/main" id="{40F8A47E-1CAA-045B-AC9A-7BEF1A3410BE}"/>
              </a:ext>
            </a:extLst>
          </p:cNvPr>
          <p:cNvSpPr txBox="1"/>
          <p:nvPr/>
        </p:nvSpPr>
        <p:spPr>
          <a:xfrm>
            <a:off x="2702197" y="1505381"/>
            <a:ext cx="755335" cy="369332"/>
          </a:xfrm>
          <a:prstGeom prst="rect">
            <a:avLst/>
          </a:prstGeom>
          <a:noFill/>
        </p:spPr>
        <p:txBody>
          <a:bodyPr wrap="none" rtlCol="0">
            <a:spAutoFit/>
          </a:bodyPr>
          <a:lstStyle/>
          <a:p>
            <a:pPr algn="ctr"/>
            <a:r>
              <a:rPr lang="es-ES" b="1" dirty="0">
                <a:solidFill>
                  <a:schemeClr val="bg1"/>
                </a:solidFill>
                <a:latin typeface="+mj-lt"/>
              </a:rPr>
              <a:t>1995</a:t>
            </a:r>
          </a:p>
        </p:txBody>
      </p:sp>
      <p:sp>
        <p:nvSpPr>
          <p:cNvPr id="49" name="CuadroTexto 48">
            <a:extLst>
              <a:ext uri="{FF2B5EF4-FFF2-40B4-BE49-F238E27FC236}">
                <a16:creationId xmlns:a16="http://schemas.microsoft.com/office/drawing/2014/main" id="{834CA5DB-4D21-74F2-66AC-19EB61D12111}"/>
              </a:ext>
            </a:extLst>
          </p:cNvPr>
          <p:cNvSpPr txBox="1"/>
          <p:nvPr/>
        </p:nvSpPr>
        <p:spPr>
          <a:xfrm>
            <a:off x="3846602" y="1505381"/>
            <a:ext cx="755335" cy="369332"/>
          </a:xfrm>
          <a:prstGeom prst="rect">
            <a:avLst/>
          </a:prstGeom>
          <a:noFill/>
        </p:spPr>
        <p:txBody>
          <a:bodyPr wrap="none" rtlCol="0">
            <a:spAutoFit/>
          </a:bodyPr>
          <a:lstStyle/>
          <a:p>
            <a:pPr algn="ctr"/>
            <a:r>
              <a:rPr lang="es-ES" b="1" dirty="0">
                <a:solidFill>
                  <a:schemeClr val="bg1"/>
                </a:solidFill>
                <a:latin typeface="+mj-lt"/>
              </a:rPr>
              <a:t>2000</a:t>
            </a:r>
          </a:p>
        </p:txBody>
      </p:sp>
      <p:sp>
        <p:nvSpPr>
          <p:cNvPr id="50" name="CuadroTexto 49">
            <a:extLst>
              <a:ext uri="{FF2B5EF4-FFF2-40B4-BE49-F238E27FC236}">
                <a16:creationId xmlns:a16="http://schemas.microsoft.com/office/drawing/2014/main" id="{41385EA5-5617-7502-B160-31F651D3053A}"/>
              </a:ext>
            </a:extLst>
          </p:cNvPr>
          <p:cNvSpPr txBox="1"/>
          <p:nvPr/>
        </p:nvSpPr>
        <p:spPr>
          <a:xfrm>
            <a:off x="4994431" y="1505381"/>
            <a:ext cx="755335" cy="369332"/>
          </a:xfrm>
          <a:prstGeom prst="rect">
            <a:avLst/>
          </a:prstGeom>
          <a:noFill/>
        </p:spPr>
        <p:txBody>
          <a:bodyPr wrap="none" rtlCol="0">
            <a:spAutoFit/>
          </a:bodyPr>
          <a:lstStyle/>
          <a:p>
            <a:pPr algn="ctr"/>
            <a:r>
              <a:rPr lang="es-ES" b="1" dirty="0">
                <a:solidFill>
                  <a:schemeClr val="bg1"/>
                </a:solidFill>
                <a:latin typeface="+mj-lt"/>
              </a:rPr>
              <a:t>2005</a:t>
            </a:r>
          </a:p>
        </p:txBody>
      </p:sp>
      <p:sp>
        <p:nvSpPr>
          <p:cNvPr id="51" name="CuadroTexto 50">
            <a:extLst>
              <a:ext uri="{FF2B5EF4-FFF2-40B4-BE49-F238E27FC236}">
                <a16:creationId xmlns:a16="http://schemas.microsoft.com/office/drawing/2014/main" id="{0B16EB1E-C192-2AE0-4BA1-38E4FB240226}"/>
              </a:ext>
            </a:extLst>
          </p:cNvPr>
          <p:cNvSpPr txBox="1"/>
          <p:nvPr/>
        </p:nvSpPr>
        <p:spPr>
          <a:xfrm>
            <a:off x="1558288" y="1505381"/>
            <a:ext cx="755335" cy="369332"/>
          </a:xfrm>
          <a:prstGeom prst="rect">
            <a:avLst/>
          </a:prstGeom>
          <a:noFill/>
        </p:spPr>
        <p:txBody>
          <a:bodyPr wrap="none" rtlCol="0">
            <a:spAutoFit/>
          </a:bodyPr>
          <a:lstStyle/>
          <a:p>
            <a:pPr algn="ctr"/>
            <a:r>
              <a:rPr lang="es-ES" b="1" dirty="0">
                <a:solidFill>
                  <a:schemeClr val="bg1"/>
                </a:solidFill>
                <a:latin typeface="+mj-lt"/>
              </a:rPr>
              <a:t>1992</a:t>
            </a:r>
          </a:p>
        </p:txBody>
      </p:sp>
      <p:sp>
        <p:nvSpPr>
          <p:cNvPr id="52" name="CuadroTexto 51">
            <a:extLst>
              <a:ext uri="{FF2B5EF4-FFF2-40B4-BE49-F238E27FC236}">
                <a16:creationId xmlns:a16="http://schemas.microsoft.com/office/drawing/2014/main" id="{10FFC745-0FBB-21A5-95AA-C2E7E725C15B}"/>
              </a:ext>
            </a:extLst>
          </p:cNvPr>
          <p:cNvSpPr txBox="1"/>
          <p:nvPr/>
        </p:nvSpPr>
        <p:spPr>
          <a:xfrm>
            <a:off x="7285193" y="1505381"/>
            <a:ext cx="755336" cy="369332"/>
          </a:xfrm>
          <a:prstGeom prst="rect">
            <a:avLst/>
          </a:prstGeom>
          <a:noFill/>
        </p:spPr>
        <p:txBody>
          <a:bodyPr wrap="none" rtlCol="0">
            <a:spAutoFit/>
          </a:bodyPr>
          <a:lstStyle/>
          <a:p>
            <a:pPr algn="ctr"/>
            <a:r>
              <a:rPr lang="es-ES" b="1" dirty="0">
                <a:solidFill>
                  <a:schemeClr val="bg1"/>
                </a:solidFill>
                <a:latin typeface="+mj-lt"/>
              </a:rPr>
              <a:t>2010</a:t>
            </a:r>
          </a:p>
        </p:txBody>
      </p:sp>
      <p:sp>
        <p:nvSpPr>
          <p:cNvPr id="53" name="CuadroTexto 52">
            <a:extLst>
              <a:ext uri="{FF2B5EF4-FFF2-40B4-BE49-F238E27FC236}">
                <a16:creationId xmlns:a16="http://schemas.microsoft.com/office/drawing/2014/main" id="{393B6460-0562-8858-89A2-7926A5DF2824}"/>
              </a:ext>
            </a:extLst>
          </p:cNvPr>
          <p:cNvSpPr txBox="1"/>
          <p:nvPr/>
        </p:nvSpPr>
        <p:spPr>
          <a:xfrm>
            <a:off x="8431071" y="1505381"/>
            <a:ext cx="755336" cy="369332"/>
          </a:xfrm>
          <a:prstGeom prst="rect">
            <a:avLst/>
          </a:prstGeom>
          <a:noFill/>
        </p:spPr>
        <p:txBody>
          <a:bodyPr wrap="none" rtlCol="0">
            <a:spAutoFit/>
          </a:bodyPr>
          <a:lstStyle/>
          <a:p>
            <a:pPr algn="ctr"/>
            <a:r>
              <a:rPr lang="es-ES" b="1" dirty="0">
                <a:solidFill>
                  <a:schemeClr val="bg1"/>
                </a:solidFill>
                <a:latin typeface="+mj-lt"/>
              </a:rPr>
              <a:t>2011</a:t>
            </a:r>
          </a:p>
        </p:txBody>
      </p:sp>
      <p:sp>
        <p:nvSpPr>
          <p:cNvPr id="54" name="CuadroTexto 53">
            <a:extLst>
              <a:ext uri="{FF2B5EF4-FFF2-40B4-BE49-F238E27FC236}">
                <a16:creationId xmlns:a16="http://schemas.microsoft.com/office/drawing/2014/main" id="{1D0739CF-F641-5B77-4383-170BEB924403}"/>
              </a:ext>
            </a:extLst>
          </p:cNvPr>
          <p:cNvSpPr txBox="1"/>
          <p:nvPr/>
        </p:nvSpPr>
        <p:spPr>
          <a:xfrm>
            <a:off x="9578900" y="1505381"/>
            <a:ext cx="755336" cy="369332"/>
          </a:xfrm>
          <a:prstGeom prst="rect">
            <a:avLst/>
          </a:prstGeom>
          <a:noFill/>
        </p:spPr>
        <p:txBody>
          <a:bodyPr wrap="none" rtlCol="0">
            <a:spAutoFit/>
          </a:bodyPr>
          <a:lstStyle/>
          <a:p>
            <a:pPr algn="ctr"/>
            <a:r>
              <a:rPr lang="es-ES" b="1" dirty="0">
                <a:solidFill>
                  <a:schemeClr val="bg1"/>
                </a:solidFill>
                <a:latin typeface="+mj-lt"/>
              </a:rPr>
              <a:t>2012</a:t>
            </a:r>
          </a:p>
        </p:txBody>
      </p:sp>
      <p:sp>
        <p:nvSpPr>
          <p:cNvPr id="55" name="CuadroTexto 54">
            <a:extLst>
              <a:ext uri="{FF2B5EF4-FFF2-40B4-BE49-F238E27FC236}">
                <a16:creationId xmlns:a16="http://schemas.microsoft.com/office/drawing/2014/main" id="{4940AB50-46D7-C6D1-7E88-75E3E1CFC96C}"/>
              </a:ext>
            </a:extLst>
          </p:cNvPr>
          <p:cNvSpPr txBox="1"/>
          <p:nvPr/>
        </p:nvSpPr>
        <p:spPr>
          <a:xfrm>
            <a:off x="1170107" y="3480231"/>
            <a:ext cx="755336" cy="369332"/>
          </a:xfrm>
          <a:prstGeom prst="rect">
            <a:avLst/>
          </a:prstGeom>
          <a:noFill/>
        </p:spPr>
        <p:txBody>
          <a:bodyPr wrap="none" rtlCol="0">
            <a:spAutoFit/>
          </a:bodyPr>
          <a:lstStyle/>
          <a:p>
            <a:pPr algn="ctr"/>
            <a:r>
              <a:rPr lang="es-ES" b="1" dirty="0">
                <a:solidFill>
                  <a:schemeClr val="bg1"/>
                </a:solidFill>
                <a:latin typeface="+mj-lt"/>
              </a:rPr>
              <a:t>2023</a:t>
            </a:r>
          </a:p>
        </p:txBody>
      </p:sp>
      <p:sp>
        <p:nvSpPr>
          <p:cNvPr id="56" name="CuadroTexto 55">
            <a:extLst>
              <a:ext uri="{FF2B5EF4-FFF2-40B4-BE49-F238E27FC236}">
                <a16:creationId xmlns:a16="http://schemas.microsoft.com/office/drawing/2014/main" id="{7969AD9A-A767-5461-E0B7-5996465A1222}"/>
              </a:ext>
            </a:extLst>
          </p:cNvPr>
          <p:cNvSpPr txBox="1"/>
          <p:nvPr/>
        </p:nvSpPr>
        <p:spPr>
          <a:xfrm>
            <a:off x="6897012" y="3480231"/>
            <a:ext cx="755336" cy="369332"/>
          </a:xfrm>
          <a:prstGeom prst="rect">
            <a:avLst/>
          </a:prstGeom>
          <a:noFill/>
        </p:spPr>
        <p:txBody>
          <a:bodyPr wrap="none" rtlCol="0">
            <a:spAutoFit/>
          </a:bodyPr>
          <a:lstStyle/>
          <a:p>
            <a:pPr algn="ctr"/>
            <a:r>
              <a:rPr lang="es-ES" b="1" dirty="0">
                <a:solidFill>
                  <a:schemeClr val="bg1"/>
                </a:solidFill>
                <a:latin typeface="+mj-lt"/>
              </a:rPr>
              <a:t>2016</a:t>
            </a:r>
          </a:p>
        </p:txBody>
      </p:sp>
      <p:sp>
        <p:nvSpPr>
          <p:cNvPr id="57" name="CuadroTexto 56">
            <a:extLst>
              <a:ext uri="{FF2B5EF4-FFF2-40B4-BE49-F238E27FC236}">
                <a16:creationId xmlns:a16="http://schemas.microsoft.com/office/drawing/2014/main" id="{91DDFA8F-DC79-3DE7-189D-FA3BAF75CD0D}"/>
              </a:ext>
            </a:extLst>
          </p:cNvPr>
          <p:cNvSpPr txBox="1"/>
          <p:nvPr/>
        </p:nvSpPr>
        <p:spPr>
          <a:xfrm>
            <a:off x="3459397" y="3480231"/>
            <a:ext cx="755336" cy="369332"/>
          </a:xfrm>
          <a:prstGeom prst="rect">
            <a:avLst/>
          </a:prstGeom>
          <a:noFill/>
        </p:spPr>
        <p:txBody>
          <a:bodyPr wrap="none" rtlCol="0">
            <a:spAutoFit/>
          </a:bodyPr>
          <a:lstStyle/>
          <a:p>
            <a:pPr algn="ctr"/>
            <a:r>
              <a:rPr lang="es-ES" b="1" dirty="0">
                <a:solidFill>
                  <a:schemeClr val="bg1"/>
                </a:solidFill>
                <a:latin typeface="+mj-lt"/>
              </a:rPr>
              <a:t>2019</a:t>
            </a:r>
          </a:p>
        </p:txBody>
      </p:sp>
      <p:sp>
        <p:nvSpPr>
          <p:cNvPr id="58" name="CuadroTexto 57">
            <a:extLst>
              <a:ext uri="{FF2B5EF4-FFF2-40B4-BE49-F238E27FC236}">
                <a16:creationId xmlns:a16="http://schemas.microsoft.com/office/drawing/2014/main" id="{A6A17B6D-076D-97A4-0ABF-5D46FF3A8992}"/>
              </a:ext>
            </a:extLst>
          </p:cNvPr>
          <p:cNvSpPr txBox="1"/>
          <p:nvPr/>
        </p:nvSpPr>
        <p:spPr>
          <a:xfrm>
            <a:off x="4603802" y="3480231"/>
            <a:ext cx="755336" cy="369332"/>
          </a:xfrm>
          <a:prstGeom prst="rect">
            <a:avLst/>
          </a:prstGeom>
          <a:noFill/>
        </p:spPr>
        <p:txBody>
          <a:bodyPr wrap="none" rtlCol="0">
            <a:spAutoFit/>
          </a:bodyPr>
          <a:lstStyle/>
          <a:p>
            <a:pPr algn="ctr"/>
            <a:r>
              <a:rPr lang="es-ES" b="1" dirty="0">
                <a:solidFill>
                  <a:schemeClr val="bg1"/>
                </a:solidFill>
                <a:latin typeface="+mj-lt"/>
              </a:rPr>
              <a:t>2018</a:t>
            </a:r>
          </a:p>
        </p:txBody>
      </p:sp>
      <p:sp>
        <p:nvSpPr>
          <p:cNvPr id="59" name="CuadroTexto 58">
            <a:extLst>
              <a:ext uri="{FF2B5EF4-FFF2-40B4-BE49-F238E27FC236}">
                <a16:creationId xmlns:a16="http://schemas.microsoft.com/office/drawing/2014/main" id="{D5C217CF-4A8C-9E38-C7AB-218A55A32DA1}"/>
              </a:ext>
            </a:extLst>
          </p:cNvPr>
          <p:cNvSpPr txBox="1"/>
          <p:nvPr/>
        </p:nvSpPr>
        <p:spPr>
          <a:xfrm>
            <a:off x="5751631" y="3480231"/>
            <a:ext cx="755336" cy="369332"/>
          </a:xfrm>
          <a:prstGeom prst="rect">
            <a:avLst/>
          </a:prstGeom>
          <a:noFill/>
        </p:spPr>
        <p:txBody>
          <a:bodyPr wrap="none" rtlCol="0">
            <a:spAutoFit/>
          </a:bodyPr>
          <a:lstStyle/>
          <a:p>
            <a:pPr algn="ctr"/>
            <a:r>
              <a:rPr lang="es-ES" b="1" dirty="0">
                <a:solidFill>
                  <a:schemeClr val="bg1"/>
                </a:solidFill>
                <a:latin typeface="+mj-lt"/>
              </a:rPr>
              <a:t>2017</a:t>
            </a:r>
          </a:p>
        </p:txBody>
      </p:sp>
      <p:sp>
        <p:nvSpPr>
          <p:cNvPr id="60" name="CuadroTexto 59">
            <a:extLst>
              <a:ext uri="{FF2B5EF4-FFF2-40B4-BE49-F238E27FC236}">
                <a16:creationId xmlns:a16="http://schemas.microsoft.com/office/drawing/2014/main" id="{FFE1EAB9-93ED-B6E8-FA31-BB632B142FE7}"/>
              </a:ext>
            </a:extLst>
          </p:cNvPr>
          <p:cNvSpPr txBox="1"/>
          <p:nvPr/>
        </p:nvSpPr>
        <p:spPr>
          <a:xfrm>
            <a:off x="2315488" y="3480231"/>
            <a:ext cx="755336" cy="369332"/>
          </a:xfrm>
          <a:prstGeom prst="rect">
            <a:avLst/>
          </a:prstGeom>
          <a:noFill/>
        </p:spPr>
        <p:txBody>
          <a:bodyPr wrap="none" rtlCol="0">
            <a:spAutoFit/>
          </a:bodyPr>
          <a:lstStyle/>
          <a:p>
            <a:pPr algn="ctr"/>
            <a:r>
              <a:rPr lang="es-ES" b="1" dirty="0">
                <a:solidFill>
                  <a:schemeClr val="bg1"/>
                </a:solidFill>
                <a:latin typeface="+mj-lt"/>
              </a:rPr>
              <a:t>2020</a:t>
            </a:r>
          </a:p>
        </p:txBody>
      </p:sp>
      <p:sp>
        <p:nvSpPr>
          <p:cNvPr id="61" name="CuadroTexto 60">
            <a:extLst>
              <a:ext uri="{FF2B5EF4-FFF2-40B4-BE49-F238E27FC236}">
                <a16:creationId xmlns:a16="http://schemas.microsoft.com/office/drawing/2014/main" id="{5E48B51D-3566-30C1-0456-53B82C45BDC6}"/>
              </a:ext>
            </a:extLst>
          </p:cNvPr>
          <p:cNvSpPr txBox="1"/>
          <p:nvPr/>
        </p:nvSpPr>
        <p:spPr>
          <a:xfrm>
            <a:off x="8042393" y="3480231"/>
            <a:ext cx="755336" cy="369332"/>
          </a:xfrm>
          <a:prstGeom prst="rect">
            <a:avLst/>
          </a:prstGeom>
          <a:noFill/>
        </p:spPr>
        <p:txBody>
          <a:bodyPr wrap="none" rtlCol="0">
            <a:spAutoFit/>
          </a:bodyPr>
          <a:lstStyle/>
          <a:p>
            <a:pPr algn="ctr"/>
            <a:r>
              <a:rPr lang="es-ES" b="1" dirty="0">
                <a:solidFill>
                  <a:schemeClr val="bg1"/>
                </a:solidFill>
                <a:latin typeface="+mj-lt"/>
              </a:rPr>
              <a:t>2015</a:t>
            </a:r>
          </a:p>
        </p:txBody>
      </p:sp>
      <p:sp>
        <p:nvSpPr>
          <p:cNvPr id="62" name="CuadroTexto 61">
            <a:extLst>
              <a:ext uri="{FF2B5EF4-FFF2-40B4-BE49-F238E27FC236}">
                <a16:creationId xmlns:a16="http://schemas.microsoft.com/office/drawing/2014/main" id="{AB7A3CAB-01BB-8150-16EA-86A0F3CC8CC3}"/>
              </a:ext>
            </a:extLst>
          </p:cNvPr>
          <p:cNvSpPr txBox="1"/>
          <p:nvPr/>
        </p:nvSpPr>
        <p:spPr>
          <a:xfrm>
            <a:off x="9188271" y="3480231"/>
            <a:ext cx="755336" cy="369332"/>
          </a:xfrm>
          <a:prstGeom prst="rect">
            <a:avLst/>
          </a:prstGeom>
          <a:noFill/>
        </p:spPr>
        <p:txBody>
          <a:bodyPr wrap="none" rtlCol="0">
            <a:spAutoFit/>
          </a:bodyPr>
          <a:lstStyle/>
          <a:p>
            <a:pPr algn="ctr"/>
            <a:r>
              <a:rPr lang="es-ES" b="1" dirty="0">
                <a:solidFill>
                  <a:schemeClr val="bg1"/>
                </a:solidFill>
                <a:latin typeface="+mj-lt"/>
              </a:rPr>
              <a:t>2014</a:t>
            </a:r>
          </a:p>
        </p:txBody>
      </p:sp>
      <p:sp>
        <p:nvSpPr>
          <p:cNvPr id="63" name="CuadroTexto 62">
            <a:extLst>
              <a:ext uri="{FF2B5EF4-FFF2-40B4-BE49-F238E27FC236}">
                <a16:creationId xmlns:a16="http://schemas.microsoft.com/office/drawing/2014/main" id="{16C6D36B-3898-5386-563B-3376720C22D9}"/>
              </a:ext>
            </a:extLst>
          </p:cNvPr>
          <p:cNvSpPr txBox="1"/>
          <p:nvPr/>
        </p:nvSpPr>
        <p:spPr>
          <a:xfrm>
            <a:off x="10336100" y="3480231"/>
            <a:ext cx="755336" cy="369332"/>
          </a:xfrm>
          <a:prstGeom prst="rect">
            <a:avLst/>
          </a:prstGeom>
          <a:noFill/>
        </p:spPr>
        <p:txBody>
          <a:bodyPr wrap="none" rtlCol="0">
            <a:spAutoFit/>
          </a:bodyPr>
          <a:lstStyle/>
          <a:p>
            <a:pPr algn="ctr"/>
            <a:r>
              <a:rPr lang="es-ES" b="1" dirty="0">
                <a:solidFill>
                  <a:schemeClr val="bg1"/>
                </a:solidFill>
                <a:latin typeface="+mj-lt"/>
              </a:rPr>
              <a:t>2013</a:t>
            </a:r>
          </a:p>
        </p:txBody>
      </p:sp>
      <p:sp>
        <p:nvSpPr>
          <p:cNvPr id="64" name="CuadroTexto 63">
            <a:extLst>
              <a:ext uri="{FF2B5EF4-FFF2-40B4-BE49-F238E27FC236}">
                <a16:creationId xmlns:a16="http://schemas.microsoft.com/office/drawing/2014/main" id="{DB3D1D3A-C77F-E6B4-E2F2-A6EC854B46CA}"/>
              </a:ext>
            </a:extLst>
          </p:cNvPr>
          <p:cNvSpPr txBox="1"/>
          <p:nvPr/>
        </p:nvSpPr>
        <p:spPr>
          <a:xfrm>
            <a:off x="303380" y="2395835"/>
            <a:ext cx="965778" cy="276999"/>
          </a:xfrm>
          <a:prstGeom prst="rect">
            <a:avLst/>
          </a:prstGeom>
          <a:noFill/>
        </p:spPr>
        <p:txBody>
          <a:bodyPr wrap="none" rtlCol="0">
            <a:spAutoFit/>
          </a:bodyPr>
          <a:lstStyle/>
          <a:p>
            <a:pPr algn="ctr"/>
            <a:r>
              <a:rPr lang="es-ES" sz="1200" b="1" dirty="0" err="1">
                <a:solidFill>
                  <a:schemeClr val="bg1"/>
                </a:solidFill>
              </a:rPr>
              <a:t>Telefonica</a:t>
            </a:r>
            <a:endParaRPr lang="es-ES" sz="1200" b="1" dirty="0">
              <a:solidFill>
                <a:schemeClr val="bg1"/>
              </a:solidFill>
            </a:endParaRPr>
          </a:p>
        </p:txBody>
      </p:sp>
      <p:sp>
        <p:nvSpPr>
          <p:cNvPr id="65" name="CuadroTexto 64">
            <a:extLst>
              <a:ext uri="{FF2B5EF4-FFF2-40B4-BE49-F238E27FC236}">
                <a16:creationId xmlns:a16="http://schemas.microsoft.com/office/drawing/2014/main" id="{F75F3A55-0F93-9B72-172A-AC82ACF9C6A1}"/>
              </a:ext>
            </a:extLst>
          </p:cNvPr>
          <p:cNvSpPr txBox="1"/>
          <p:nvPr/>
        </p:nvSpPr>
        <p:spPr>
          <a:xfrm>
            <a:off x="1361055" y="2395835"/>
            <a:ext cx="1149802" cy="461665"/>
          </a:xfrm>
          <a:prstGeom prst="rect">
            <a:avLst/>
          </a:prstGeom>
          <a:noFill/>
        </p:spPr>
        <p:txBody>
          <a:bodyPr wrap="none" rtlCol="0">
            <a:spAutoFit/>
          </a:bodyPr>
          <a:lstStyle/>
          <a:p>
            <a:pPr algn="ctr"/>
            <a:r>
              <a:rPr lang="es-ES" sz="1200" b="1" dirty="0">
                <a:solidFill>
                  <a:schemeClr val="bg1"/>
                </a:solidFill>
              </a:rPr>
              <a:t>Government</a:t>
            </a:r>
          </a:p>
          <a:p>
            <a:pPr algn="ctr"/>
            <a:r>
              <a:rPr lang="es-ES" sz="1200" b="1" dirty="0">
                <a:solidFill>
                  <a:schemeClr val="bg1"/>
                </a:solidFill>
              </a:rPr>
              <a:t>Programs</a:t>
            </a:r>
          </a:p>
        </p:txBody>
      </p:sp>
      <p:sp>
        <p:nvSpPr>
          <p:cNvPr id="66" name="CuadroTexto 65">
            <a:extLst>
              <a:ext uri="{FF2B5EF4-FFF2-40B4-BE49-F238E27FC236}">
                <a16:creationId xmlns:a16="http://schemas.microsoft.com/office/drawing/2014/main" id="{3573DE0D-F79F-432B-634D-97FCA0A38D5F}"/>
              </a:ext>
            </a:extLst>
          </p:cNvPr>
          <p:cNvSpPr txBox="1"/>
          <p:nvPr/>
        </p:nvSpPr>
        <p:spPr>
          <a:xfrm>
            <a:off x="2510745" y="2395835"/>
            <a:ext cx="1149802" cy="830997"/>
          </a:xfrm>
          <a:prstGeom prst="rect">
            <a:avLst/>
          </a:prstGeom>
          <a:noFill/>
        </p:spPr>
        <p:txBody>
          <a:bodyPr wrap="none" rtlCol="0">
            <a:spAutoFit/>
          </a:bodyPr>
          <a:lstStyle/>
          <a:p>
            <a:pPr algn="ctr"/>
            <a:r>
              <a:rPr lang="es-ES" sz="1200" b="1" dirty="0">
                <a:solidFill>
                  <a:schemeClr val="bg1"/>
                </a:solidFill>
              </a:rPr>
              <a:t>Hispasat</a:t>
            </a:r>
          </a:p>
          <a:p>
            <a:pPr algn="ctr"/>
            <a:r>
              <a:rPr lang="es-ES" sz="1200" b="1" dirty="0" err="1">
                <a:solidFill>
                  <a:schemeClr val="bg1"/>
                </a:solidFill>
              </a:rPr>
              <a:t>European</a:t>
            </a:r>
            <a:r>
              <a:rPr lang="es-ES" sz="1200" b="1" dirty="0">
                <a:solidFill>
                  <a:schemeClr val="bg1"/>
                </a:solidFill>
              </a:rPr>
              <a:t> FP</a:t>
            </a:r>
          </a:p>
          <a:p>
            <a:pPr algn="ctr"/>
            <a:r>
              <a:rPr lang="es-ES" sz="1200" b="1" dirty="0">
                <a:solidFill>
                  <a:schemeClr val="bg1"/>
                </a:solidFill>
              </a:rPr>
              <a:t>Projects &amp;</a:t>
            </a:r>
          </a:p>
          <a:p>
            <a:pPr algn="ctr"/>
            <a:r>
              <a:rPr lang="es-ES" sz="1200" b="1" dirty="0">
                <a:solidFill>
                  <a:schemeClr val="bg1"/>
                </a:solidFill>
              </a:rPr>
              <a:t>Government</a:t>
            </a:r>
          </a:p>
        </p:txBody>
      </p:sp>
      <p:sp>
        <p:nvSpPr>
          <p:cNvPr id="67" name="CuadroTexto 66">
            <a:extLst>
              <a:ext uri="{FF2B5EF4-FFF2-40B4-BE49-F238E27FC236}">
                <a16:creationId xmlns:a16="http://schemas.microsoft.com/office/drawing/2014/main" id="{AE96C5DE-AA5E-B26B-11F0-32ECE875AC15}"/>
              </a:ext>
            </a:extLst>
          </p:cNvPr>
          <p:cNvSpPr txBox="1"/>
          <p:nvPr/>
        </p:nvSpPr>
        <p:spPr>
          <a:xfrm>
            <a:off x="3981149" y="2395835"/>
            <a:ext cx="505267" cy="276999"/>
          </a:xfrm>
          <a:prstGeom prst="rect">
            <a:avLst/>
          </a:prstGeom>
          <a:noFill/>
        </p:spPr>
        <p:txBody>
          <a:bodyPr wrap="none" rtlCol="0">
            <a:spAutoFit/>
          </a:bodyPr>
          <a:lstStyle/>
          <a:p>
            <a:pPr algn="ctr"/>
            <a:r>
              <a:rPr lang="es-ES" sz="1200" b="1" dirty="0">
                <a:solidFill>
                  <a:schemeClr val="bg1"/>
                </a:solidFill>
              </a:rPr>
              <a:t>STM</a:t>
            </a:r>
          </a:p>
        </p:txBody>
      </p:sp>
      <p:sp>
        <p:nvSpPr>
          <p:cNvPr id="68" name="CuadroTexto 67">
            <a:extLst>
              <a:ext uri="{FF2B5EF4-FFF2-40B4-BE49-F238E27FC236}">
                <a16:creationId xmlns:a16="http://schemas.microsoft.com/office/drawing/2014/main" id="{A76A5997-0B66-D4EE-5BAF-900CE7165055}"/>
              </a:ext>
            </a:extLst>
          </p:cNvPr>
          <p:cNvSpPr txBox="1"/>
          <p:nvPr/>
        </p:nvSpPr>
        <p:spPr>
          <a:xfrm>
            <a:off x="4633862" y="2395835"/>
            <a:ext cx="1484830" cy="461665"/>
          </a:xfrm>
          <a:prstGeom prst="rect">
            <a:avLst/>
          </a:prstGeom>
          <a:noFill/>
        </p:spPr>
        <p:txBody>
          <a:bodyPr wrap="none" rtlCol="0">
            <a:spAutoFit/>
          </a:bodyPr>
          <a:lstStyle/>
          <a:p>
            <a:pPr algn="ctr"/>
            <a:r>
              <a:rPr lang="es-ES" sz="1200" b="1" dirty="0">
                <a:solidFill>
                  <a:schemeClr val="bg1"/>
                </a:solidFill>
              </a:rPr>
              <a:t>First US </a:t>
            </a:r>
            <a:r>
              <a:rPr lang="es-ES" sz="1200" b="1" dirty="0" err="1">
                <a:solidFill>
                  <a:schemeClr val="bg1"/>
                </a:solidFill>
              </a:rPr>
              <a:t>Patent</a:t>
            </a:r>
            <a:endParaRPr lang="es-ES" sz="1200" b="1" dirty="0">
              <a:solidFill>
                <a:schemeClr val="bg1"/>
              </a:solidFill>
            </a:endParaRPr>
          </a:p>
          <a:p>
            <a:pPr algn="ctr"/>
            <a:r>
              <a:rPr lang="es-ES" sz="1200" b="1" dirty="0">
                <a:solidFill>
                  <a:schemeClr val="bg1"/>
                </a:solidFill>
              </a:rPr>
              <a:t>3 </a:t>
            </a:r>
            <a:r>
              <a:rPr lang="es-ES" sz="1200" b="1" dirty="0" err="1">
                <a:solidFill>
                  <a:schemeClr val="bg1"/>
                </a:solidFill>
              </a:rPr>
              <a:t>Europe</a:t>
            </a:r>
            <a:r>
              <a:rPr lang="es-ES" sz="1200" b="1" dirty="0">
                <a:solidFill>
                  <a:schemeClr val="bg1"/>
                </a:solidFill>
              </a:rPr>
              <a:t> </a:t>
            </a:r>
            <a:r>
              <a:rPr lang="es-ES" sz="1200" b="1" dirty="0" err="1">
                <a:solidFill>
                  <a:schemeClr val="bg1"/>
                </a:solidFill>
              </a:rPr>
              <a:t>Patents</a:t>
            </a:r>
            <a:endParaRPr lang="es-ES" sz="1200" b="1" dirty="0">
              <a:solidFill>
                <a:schemeClr val="bg1"/>
              </a:solidFill>
            </a:endParaRPr>
          </a:p>
        </p:txBody>
      </p:sp>
      <p:sp>
        <p:nvSpPr>
          <p:cNvPr id="69" name="CuadroTexto 68">
            <a:extLst>
              <a:ext uri="{FF2B5EF4-FFF2-40B4-BE49-F238E27FC236}">
                <a16:creationId xmlns:a16="http://schemas.microsoft.com/office/drawing/2014/main" id="{FB8B6873-6911-2770-EC77-F0706539D3F6}"/>
              </a:ext>
            </a:extLst>
          </p:cNvPr>
          <p:cNvSpPr txBox="1"/>
          <p:nvPr/>
        </p:nvSpPr>
        <p:spPr>
          <a:xfrm>
            <a:off x="6286482" y="2395835"/>
            <a:ext cx="461986" cy="276999"/>
          </a:xfrm>
          <a:prstGeom prst="rect">
            <a:avLst/>
          </a:prstGeom>
          <a:noFill/>
        </p:spPr>
        <p:txBody>
          <a:bodyPr wrap="none" rtlCol="0">
            <a:spAutoFit/>
          </a:bodyPr>
          <a:lstStyle/>
          <a:p>
            <a:pPr algn="ctr"/>
            <a:r>
              <a:rPr lang="es-ES" sz="1200" b="1" dirty="0">
                <a:solidFill>
                  <a:schemeClr val="bg1"/>
                </a:solidFill>
              </a:rPr>
              <a:t>ESA</a:t>
            </a:r>
          </a:p>
        </p:txBody>
      </p:sp>
      <p:sp>
        <p:nvSpPr>
          <p:cNvPr id="70" name="CuadroTexto 69">
            <a:extLst>
              <a:ext uri="{FF2B5EF4-FFF2-40B4-BE49-F238E27FC236}">
                <a16:creationId xmlns:a16="http://schemas.microsoft.com/office/drawing/2014/main" id="{37E2EA47-EA60-8710-591E-8178DEBBB0DF}"/>
              </a:ext>
            </a:extLst>
          </p:cNvPr>
          <p:cNvSpPr txBox="1"/>
          <p:nvPr/>
        </p:nvSpPr>
        <p:spPr>
          <a:xfrm>
            <a:off x="7304272" y="2395835"/>
            <a:ext cx="696153" cy="276999"/>
          </a:xfrm>
          <a:prstGeom prst="rect">
            <a:avLst/>
          </a:prstGeom>
          <a:noFill/>
        </p:spPr>
        <p:txBody>
          <a:bodyPr wrap="none" rtlCol="0">
            <a:spAutoFit/>
          </a:bodyPr>
          <a:lstStyle/>
          <a:p>
            <a:pPr algn="ctr"/>
            <a:r>
              <a:rPr lang="es-ES" sz="1200" b="1" dirty="0" err="1">
                <a:solidFill>
                  <a:schemeClr val="bg1"/>
                </a:solidFill>
              </a:rPr>
              <a:t>iDirect</a:t>
            </a:r>
            <a:endParaRPr lang="es-ES" sz="1200" b="1" dirty="0">
              <a:solidFill>
                <a:schemeClr val="bg1"/>
              </a:solidFill>
            </a:endParaRPr>
          </a:p>
        </p:txBody>
      </p:sp>
      <p:sp>
        <p:nvSpPr>
          <p:cNvPr id="71" name="CuadroTexto 70">
            <a:extLst>
              <a:ext uri="{FF2B5EF4-FFF2-40B4-BE49-F238E27FC236}">
                <a16:creationId xmlns:a16="http://schemas.microsoft.com/office/drawing/2014/main" id="{5EBB1485-4E59-F59C-23FF-A0980DC502FE}"/>
              </a:ext>
            </a:extLst>
          </p:cNvPr>
          <p:cNvSpPr txBox="1"/>
          <p:nvPr/>
        </p:nvSpPr>
        <p:spPr>
          <a:xfrm>
            <a:off x="8386399" y="2395835"/>
            <a:ext cx="822662" cy="646331"/>
          </a:xfrm>
          <a:prstGeom prst="rect">
            <a:avLst/>
          </a:prstGeom>
          <a:noFill/>
        </p:spPr>
        <p:txBody>
          <a:bodyPr wrap="none" rtlCol="0">
            <a:spAutoFit/>
          </a:bodyPr>
          <a:lstStyle/>
          <a:p>
            <a:pPr algn="ctr"/>
            <a:r>
              <a:rPr lang="es-ES" sz="1200" b="1" dirty="0">
                <a:solidFill>
                  <a:schemeClr val="bg1"/>
                </a:solidFill>
              </a:rPr>
              <a:t>ME</a:t>
            </a:r>
          </a:p>
          <a:p>
            <a:pPr algn="ctr"/>
            <a:r>
              <a:rPr lang="es-ES" sz="1200" b="1" dirty="0" err="1">
                <a:solidFill>
                  <a:schemeClr val="bg1"/>
                </a:solidFill>
              </a:rPr>
              <a:t>Detecon</a:t>
            </a:r>
            <a:endParaRPr lang="es-ES" sz="1200" b="1" dirty="0">
              <a:solidFill>
                <a:schemeClr val="bg1"/>
              </a:solidFill>
            </a:endParaRPr>
          </a:p>
          <a:p>
            <a:pPr algn="ctr"/>
            <a:r>
              <a:rPr lang="es-ES" sz="1200" b="1" dirty="0">
                <a:solidFill>
                  <a:schemeClr val="bg1"/>
                </a:solidFill>
              </a:rPr>
              <a:t>ITC KSA</a:t>
            </a:r>
          </a:p>
        </p:txBody>
      </p:sp>
      <p:sp>
        <p:nvSpPr>
          <p:cNvPr id="72" name="CuadroTexto 71">
            <a:extLst>
              <a:ext uri="{FF2B5EF4-FFF2-40B4-BE49-F238E27FC236}">
                <a16:creationId xmlns:a16="http://schemas.microsoft.com/office/drawing/2014/main" id="{2737A5EF-C767-DB15-6650-1D0626885978}"/>
              </a:ext>
            </a:extLst>
          </p:cNvPr>
          <p:cNvSpPr txBox="1"/>
          <p:nvPr/>
        </p:nvSpPr>
        <p:spPr>
          <a:xfrm>
            <a:off x="9467346" y="2395835"/>
            <a:ext cx="976999" cy="830997"/>
          </a:xfrm>
          <a:prstGeom prst="rect">
            <a:avLst/>
          </a:prstGeom>
          <a:noFill/>
        </p:spPr>
        <p:txBody>
          <a:bodyPr wrap="none" rtlCol="0">
            <a:spAutoFit/>
          </a:bodyPr>
          <a:lstStyle/>
          <a:p>
            <a:pPr algn="ctr"/>
            <a:r>
              <a:rPr lang="es-ES" sz="1200" b="1" dirty="0">
                <a:solidFill>
                  <a:schemeClr val="bg1"/>
                </a:solidFill>
              </a:rPr>
              <a:t>LATAM</a:t>
            </a:r>
          </a:p>
          <a:p>
            <a:pPr algn="ctr"/>
            <a:r>
              <a:rPr lang="es-ES" sz="1200" b="1" dirty="0" err="1">
                <a:solidFill>
                  <a:schemeClr val="bg1"/>
                </a:solidFill>
              </a:rPr>
              <a:t>SkyNet</a:t>
            </a:r>
            <a:endParaRPr lang="es-ES" sz="1200" b="1" dirty="0">
              <a:solidFill>
                <a:schemeClr val="bg1"/>
              </a:solidFill>
            </a:endParaRPr>
          </a:p>
          <a:p>
            <a:pPr algn="ctr"/>
            <a:r>
              <a:rPr lang="es-ES" sz="1200" b="1" dirty="0" err="1">
                <a:solidFill>
                  <a:schemeClr val="bg1"/>
                </a:solidFill>
              </a:rPr>
              <a:t>Telespazio</a:t>
            </a:r>
            <a:endParaRPr lang="es-ES" sz="1200" b="1" dirty="0">
              <a:solidFill>
                <a:schemeClr val="bg1"/>
              </a:solidFill>
            </a:endParaRPr>
          </a:p>
          <a:p>
            <a:pPr algn="ctr"/>
            <a:r>
              <a:rPr lang="es-ES" sz="1200" b="1" dirty="0" err="1">
                <a:solidFill>
                  <a:schemeClr val="bg1"/>
                </a:solidFill>
              </a:rPr>
              <a:t>ViaDireta</a:t>
            </a:r>
            <a:endParaRPr lang="es-ES" sz="1200" b="1" dirty="0">
              <a:solidFill>
                <a:schemeClr val="bg1"/>
              </a:solidFill>
            </a:endParaRPr>
          </a:p>
        </p:txBody>
      </p:sp>
      <p:sp>
        <p:nvSpPr>
          <p:cNvPr id="82" name="CuadroTexto 81">
            <a:extLst>
              <a:ext uri="{FF2B5EF4-FFF2-40B4-BE49-F238E27FC236}">
                <a16:creationId xmlns:a16="http://schemas.microsoft.com/office/drawing/2014/main" id="{496A4A39-7F17-CDD3-FEC2-9945B7ED2CE3}"/>
              </a:ext>
            </a:extLst>
          </p:cNvPr>
          <p:cNvSpPr txBox="1"/>
          <p:nvPr/>
        </p:nvSpPr>
        <p:spPr>
          <a:xfrm>
            <a:off x="923466" y="4385101"/>
            <a:ext cx="1221937" cy="830997"/>
          </a:xfrm>
          <a:prstGeom prst="rect">
            <a:avLst/>
          </a:prstGeom>
          <a:noFill/>
        </p:spPr>
        <p:txBody>
          <a:bodyPr wrap="none" rtlCol="0">
            <a:spAutoFit/>
          </a:bodyPr>
          <a:lstStyle/>
          <a:p>
            <a:pPr algn="ctr"/>
            <a:r>
              <a:rPr lang="es-ES" sz="1200" b="1" dirty="0">
                <a:solidFill>
                  <a:schemeClr val="bg1"/>
                </a:solidFill>
              </a:rPr>
              <a:t>PSN</a:t>
            </a:r>
          </a:p>
          <a:p>
            <a:pPr algn="ctr"/>
            <a:r>
              <a:rPr lang="es-ES" sz="1200" b="1" dirty="0" err="1">
                <a:solidFill>
                  <a:schemeClr val="bg1"/>
                </a:solidFill>
              </a:rPr>
              <a:t>Artel</a:t>
            </a:r>
            <a:endParaRPr lang="es-ES" sz="1200" b="1" dirty="0">
              <a:solidFill>
                <a:schemeClr val="bg1"/>
              </a:solidFill>
            </a:endParaRPr>
          </a:p>
          <a:p>
            <a:pPr algn="ctr"/>
            <a:r>
              <a:rPr lang="es-ES" sz="1200" b="1" dirty="0" err="1">
                <a:solidFill>
                  <a:schemeClr val="bg1"/>
                </a:solidFill>
              </a:rPr>
              <a:t>Ukraine</a:t>
            </a:r>
            <a:r>
              <a:rPr lang="es-ES" sz="1200" b="1" dirty="0">
                <a:solidFill>
                  <a:schemeClr val="bg1"/>
                </a:solidFill>
              </a:rPr>
              <a:t> </a:t>
            </a:r>
            <a:r>
              <a:rPr lang="es-ES" sz="1200" b="1" dirty="0" err="1">
                <a:solidFill>
                  <a:schemeClr val="bg1"/>
                </a:solidFill>
              </a:rPr>
              <a:t>MoD</a:t>
            </a:r>
            <a:endParaRPr lang="es-ES" sz="1200" b="1" dirty="0">
              <a:solidFill>
                <a:schemeClr val="bg1"/>
              </a:solidFill>
            </a:endParaRPr>
          </a:p>
          <a:p>
            <a:pPr algn="ctr"/>
            <a:r>
              <a:rPr lang="es-ES" sz="1200" b="1" dirty="0">
                <a:solidFill>
                  <a:schemeClr val="bg1"/>
                </a:solidFill>
              </a:rPr>
              <a:t>NI USG</a:t>
            </a:r>
          </a:p>
        </p:txBody>
      </p:sp>
      <p:sp>
        <p:nvSpPr>
          <p:cNvPr id="83" name="CuadroTexto 82">
            <a:extLst>
              <a:ext uri="{FF2B5EF4-FFF2-40B4-BE49-F238E27FC236}">
                <a16:creationId xmlns:a16="http://schemas.microsoft.com/office/drawing/2014/main" id="{F9E9CF45-0C8A-501E-AF5D-67BE823BEE6D}"/>
              </a:ext>
            </a:extLst>
          </p:cNvPr>
          <p:cNvSpPr txBox="1"/>
          <p:nvPr/>
        </p:nvSpPr>
        <p:spPr>
          <a:xfrm>
            <a:off x="1973705" y="4385101"/>
            <a:ext cx="1420838" cy="1200329"/>
          </a:xfrm>
          <a:prstGeom prst="rect">
            <a:avLst/>
          </a:prstGeom>
          <a:noFill/>
        </p:spPr>
        <p:txBody>
          <a:bodyPr wrap="none" rtlCol="0">
            <a:spAutoFit/>
          </a:bodyPr>
          <a:lstStyle/>
          <a:p>
            <a:pPr algn="ctr"/>
            <a:r>
              <a:rPr lang="es-ES" sz="1200" b="1" dirty="0">
                <a:solidFill>
                  <a:schemeClr val="bg1"/>
                </a:solidFill>
              </a:rPr>
              <a:t>US </a:t>
            </a:r>
            <a:r>
              <a:rPr lang="es-ES" sz="1200" b="1" dirty="0" err="1">
                <a:solidFill>
                  <a:schemeClr val="bg1"/>
                </a:solidFill>
              </a:rPr>
              <a:t>Patents</a:t>
            </a:r>
            <a:endParaRPr lang="es-ES" sz="1200" b="1" dirty="0">
              <a:solidFill>
                <a:schemeClr val="bg1"/>
              </a:solidFill>
            </a:endParaRPr>
          </a:p>
          <a:p>
            <a:pPr algn="ctr"/>
            <a:r>
              <a:rPr lang="es-ES" sz="1200" b="1" dirty="0">
                <a:solidFill>
                  <a:schemeClr val="bg1"/>
                </a:solidFill>
              </a:rPr>
              <a:t>Growth </a:t>
            </a:r>
            <a:r>
              <a:rPr lang="es-ES" sz="1200" b="1" dirty="0" err="1">
                <a:solidFill>
                  <a:schemeClr val="bg1"/>
                </a:solidFill>
              </a:rPr>
              <a:t>Globally</a:t>
            </a:r>
            <a:endParaRPr lang="es-ES" sz="1200" b="1" dirty="0">
              <a:solidFill>
                <a:schemeClr val="bg1"/>
              </a:solidFill>
            </a:endParaRPr>
          </a:p>
          <a:p>
            <a:pPr algn="ctr"/>
            <a:r>
              <a:rPr lang="es-ES" sz="1200" b="1" dirty="0">
                <a:solidFill>
                  <a:schemeClr val="bg1"/>
                </a:solidFill>
              </a:rPr>
              <a:t>Orange</a:t>
            </a:r>
          </a:p>
          <a:p>
            <a:pPr algn="ctr"/>
            <a:r>
              <a:rPr lang="es-ES" sz="1200" b="1" dirty="0" err="1">
                <a:solidFill>
                  <a:schemeClr val="bg1"/>
                </a:solidFill>
              </a:rPr>
              <a:t>Intelsat</a:t>
            </a:r>
            <a:endParaRPr lang="es-ES" sz="1200" b="1" dirty="0">
              <a:solidFill>
                <a:schemeClr val="bg1"/>
              </a:solidFill>
            </a:endParaRPr>
          </a:p>
          <a:p>
            <a:pPr algn="ctr"/>
            <a:r>
              <a:rPr lang="es-ES" sz="1200" b="1" dirty="0">
                <a:solidFill>
                  <a:schemeClr val="bg1"/>
                </a:solidFill>
              </a:rPr>
              <a:t>L3Harris</a:t>
            </a:r>
          </a:p>
          <a:p>
            <a:pPr algn="ctr"/>
            <a:r>
              <a:rPr lang="es-ES" sz="1200" b="1" dirty="0">
                <a:solidFill>
                  <a:schemeClr val="bg1"/>
                </a:solidFill>
              </a:rPr>
              <a:t>Mercury</a:t>
            </a:r>
          </a:p>
        </p:txBody>
      </p:sp>
      <p:sp>
        <p:nvSpPr>
          <p:cNvPr id="84" name="CuadroTexto 83">
            <a:extLst>
              <a:ext uri="{FF2B5EF4-FFF2-40B4-BE49-F238E27FC236}">
                <a16:creationId xmlns:a16="http://schemas.microsoft.com/office/drawing/2014/main" id="{A40FA564-BE4F-98CC-DB7A-EFFA131065DE}"/>
              </a:ext>
            </a:extLst>
          </p:cNvPr>
          <p:cNvSpPr txBox="1"/>
          <p:nvPr/>
        </p:nvSpPr>
        <p:spPr>
          <a:xfrm>
            <a:off x="3215695" y="4385101"/>
            <a:ext cx="1236236" cy="1015663"/>
          </a:xfrm>
          <a:prstGeom prst="rect">
            <a:avLst/>
          </a:prstGeom>
          <a:noFill/>
        </p:spPr>
        <p:txBody>
          <a:bodyPr wrap="none" rtlCol="0">
            <a:spAutoFit/>
          </a:bodyPr>
          <a:lstStyle/>
          <a:p>
            <a:pPr algn="ctr"/>
            <a:r>
              <a:rPr lang="es-ES" sz="1200" b="1" dirty="0">
                <a:solidFill>
                  <a:schemeClr val="bg1"/>
                </a:solidFill>
              </a:rPr>
              <a:t>US </a:t>
            </a:r>
            <a:r>
              <a:rPr lang="es-ES" sz="1200" b="1" dirty="0" err="1">
                <a:solidFill>
                  <a:schemeClr val="bg1"/>
                </a:solidFill>
              </a:rPr>
              <a:t>MoD</a:t>
            </a:r>
            <a:r>
              <a:rPr lang="es-ES" sz="1200" b="1" dirty="0">
                <a:solidFill>
                  <a:schemeClr val="bg1"/>
                </a:solidFill>
              </a:rPr>
              <a:t> </a:t>
            </a:r>
            <a:r>
              <a:rPr lang="es-ES" sz="1200" b="1" dirty="0" err="1">
                <a:solidFill>
                  <a:schemeClr val="bg1"/>
                </a:solidFill>
              </a:rPr>
              <a:t>Army</a:t>
            </a:r>
            <a:endParaRPr lang="es-ES" sz="1200" b="1" dirty="0">
              <a:solidFill>
                <a:schemeClr val="bg1"/>
              </a:solidFill>
            </a:endParaRPr>
          </a:p>
          <a:p>
            <a:pPr algn="ctr"/>
            <a:r>
              <a:rPr lang="es-ES" sz="1200" b="1" dirty="0">
                <a:solidFill>
                  <a:schemeClr val="bg1"/>
                </a:solidFill>
              </a:rPr>
              <a:t>GATR </a:t>
            </a:r>
            <a:r>
              <a:rPr lang="es-ES" sz="1200" b="1" dirty="0" err="1">
                <a:solidFill>
                  <a:schemeClr val="bg1"/>
                </a:solidFill>
              </a:rPr>
              <a:t>Cubic</a:t>
            </a:r>
            <a:endParaRPr lang="es-ES" sz="1200" b="1" dirty="0">
              <a:solidFill>
                <a:schemeClr val="bg1"/>
              </a:solidFill>
            </a:endParaRPr>
          </a:p>
          <a:p>
            <a:pPr algn="ctr"/>
            <a:r>
              <a:rPr lang="es-ES" sz="1200" b="1" dirty="0">
                <a:solidFill>
                  <a:schemeClr val="bg1"/>
                </a:solidFill>
              </a:rPr>
              <a:t>DRS</a:t>
            </a:r>
          </a:p>
          <a:p>
            <a:pPr algn="ctr"/>
            <a:r>
              <a:rPr lang="es-ES" sz="1200" b="1" dirty="0" err="1">
                <a:solidFill>
                  <a:schemeClr val="bg1"/>
                </a:solidFill>
              </a:rPr>
              <a:t>Kymeta</a:t>
            </a:r>
            <a:endParaRPr lang="es-ES" sz="1200" b="1" dirty="0">
              <a:solidFill>
                <a:schemeClr val="bg1"/>
              </a:solidFill>
            </a:endParaRPr>
          </a:p>
          <a:p>
            <a:pPr algn="ctr"/>
            <a:r>
              <a:rPr lang="es-ES" sz="1200" b="1" dirty="0">
                <a:solidFill>
                  <a:schemeClr val="bg1"/>
                </a:solidFill>
              </a:rPr>
              <a:t>ME Support</a:t>
            </a:r>
          </a:p>
        </p:txBody>
      </p:sp>
      <p:sp>
        <p:nvSpPr>
          <p:cNvPr id="85" name="CuadroTexto 84">
            <a:extLst>
              <a:ext uri="{FF2B5EF4-FFF2-40B4-BE49-F238E27FC236}">
                <a16:creationId xmlns:a16="http://schemas.microsoft.com/office/drawing/2014/main" id="{82106586-DD77-C0FF-AC94-AF377A06A080}"/>
              </a:ext>
            </a:extLst>
          </p:cNvPr>
          <p:cNvSpPr txBox="1"/>
          <p:nvPr/>
        </p:nvSpPr>
        <p:spPr>
          <a:xfrm>
            <a:off x="4327764" y="4385101"/>
            <a:ext cx="1308371" cy="1200329"/>
          </a:xfrm>
          <a:prstGeom prst="rect">
            <a:avLst/>
          </a:prstGeom>
          <a:noFill/>
        </p:spPr>
        <p:txBody>
          <a:bodyPr wrap="none" rtlCol="0">
            <a:spAutoFit/>
          </a:bodyPr>
          <a:lstStyle/>
          <a:p>
            <a:pPr algn="ctr"/>
            <a:r>
              <a:rPr lang="es-ES" sz="1200" b="1" dirty="0">
                <a:solidFill>
                  <a:schemeClr val="bg1"/>
                </a:solidFill>
              </a:rPr>
              <a:t>UHP Networks</a:t>
            </a:r>
          </a:p>
          <a:p>
            <a:pPr algn="ctr"/>
            <a:r>
              <a:rPr lang="es-ES" sz="1200" b="1" dirty="0" err="1">
                <a:solidFill>
                  <a:schemeClr val="bg1"/>
                </a:solidFill>
              </a:rPr>
              <a:t>SpaceBridge</a:t>
            </a:r>
            <a:endParaRPr lang="es-ES" sz="1200" b="1" dirty="0">
              <a:solidFill>
                <a:schemeClr val="bg1"/>
              </a:solidFill>
            </a:endParaRPr>
          </a:p>
          <a:p>
            <a:pPr algn="ctr"/>
            <a:r>
              <a:rPr lang="es-ES" sz="1200" b="1" dirty="0">
                <a:solidFill>
                  <a:schemeClr val="bg1"/>
                </a:solidFill>
              </a:rPr>
              <a:t>JSAT</a:t>
            </a:r>
          </a:p>
          <a:p>
            <a:pPr algn="ctr"/>
            <a:r>
              <a:rPr lang="es-ES" sz="1200" b="1" dirty="0">
                <a:solidFill>
                  <a:schemeClr val="bg1"/>
                </a:solidFill>
              </a:rPr>
              <a:t>MEASAT</a:t>
            </a:r>
          </a:p>
          <a:p>
            <a:pPr algn="ctr"/>
            <a:r>
              <a:rPr lang="es-ES" sz="1200" b="1" dirty="0">
                <a:solidFill>
                  <a:schemeClr val="bg1"/>
                </a:solidFill>
              </a:rPr>
              <a:t>Hellas </a:t>
            </a:r>
            <a:r>
              <a:rPr lang="es-ES" sz="1200" b="1" dirty="0" err="1">
                <a:solidFill>
                  <a:schemeClr val="bg1"/>
                </a:solidFill>
              </a:rPr>
              <a:t>Sat</a:t>
            </a:r>
            <a:endParaRPr lang="es-ES" sz="1200" b="1" dirty="0">
              <a:solidFill>
                <a:schemeClr val="bg1"/>
              </a:solidFill>
            </a:endParaRPr>
          </a:p>
          <a:p>
            <a:pPr algn="ctr"/>
            <a:r>
              <a:rPr lang="es-ES" sz="1200" b="1" dirty="0">
                <a:solidFill>
                  <a:schemeClr val="bg1"/>
                </a:solidFill>
              </a:rPr>
              <a:t>STC</a:t>
            </a:r>
          </a:p>
        </p:txBody>
      </p:sp>
      <p:sp>
        <p:nvSpPr>
          <p:cNvPr id="86" name="CuadroTexto 85">
            <a:extLst>
              <a:ext uri="{FF2B5EF4-FFF2-40B4-BE49-F238E27FC236}">
                <a16:creationId xmlns:a16="http://schemas.microsoft.com/office/drawing/2014/main" id="{3370032A-1C3F-25ED-752E-BA4FF607D8C0}"/>
              </a:ext>
            </a:extLst>
          </p:cNvPr>
          <p:cNvSpPr txBox="1"/>
          <p:nvPr/>
        </p:nvSpPr>
        <p:spPr>
          <a:xfrm>
            <a:off x="5622545" y="4385101"/>
            <a:ext cx="1003801" cy="1384995"/>
          </a:xfrm>
          <a:prstGeom prst="rect">
            <a:avLst/>
          </a:prstGeom>
          <a:noFill/>
        </p:spPr>
        <p:txBody>
          <a:bodyPr wrap="none" rtlCol="0">
            <a:spAutoFit/>
          </a:bodyPr>
          <a:lstStyle/>
          <a:p>
            <a:pPr algn="ctr"/>
            <a:r>
              <a:rPr lang="es-ES" sz="1200" b="1" dirty="0">
                <a:solidFill>
                  <a:schemeClr val="bg1"/>
                </a:solidFill>
              </a:rPr>
              <a:t>Asia Office</a:t>
            </a:r>
          </a:p>
          <a:p>
            <a:pPr algn="ctr"/>
            <a:r>
              <a:rPr lang="es-ES" sz="1200" b="1" dirty="0">
                <a:solidFill>
                  <a:schemeClr val="bg1"/>
                </a:solidFill>
              </a:rPr>
              <a:t>Comtech</a:t>
            </a:r>
          </a:p>
          <a:p>
            <a:pPr algn="ctr"/>
            <a:r>
              <a:rPr lang="es-ES" sz="1200" b="1" dirty="0" err="1">
                <a:solidFill>
                  <a:schemeClr val="bg1"/>
                </a:solidFill>
              </a:rPr>
              <a:t>Fiji</a:t>
            </a:r>
            <a:endParaRPr lang="es-ES" sz="1200" b="1" dirty="0">
              <a:solidFill>
                <a:schemeClr val="bg1"/>
              </a:solidFill>
            </a:endParaRPr>
          </a:p>
          <a:p>
            <a:pPr algn="ctr"/>
            <a:r>
              <a:rPr lang="es-ES" sz="1200" b="1" dirty="0" err="1">
                <a:solidFill>
                  <a:schemeClr val="bg1"/>
                </a:solidFill>
              </a:rPr>
              <a:t>Spark</a:t>
            </a:r>
            <a:r>
              <a:rPr lang="es-ES" sz="1200" b="1" dirty="0">
                <a:solidFill>
                  <a:schemeClr val="bg1"/>
                </a:solidFill>
              </a:rPr>
              <a:t> NZ</a:t>
            </a:r>
          </a:p>
          <a:p>
            <a:pPr algn="ctr"/>
            <a:r>
              <a:rPr lang="es-ES" sz="1200" b="1" dirty="0" err="1">
                <a:solidFill>
                  <a:schemeClr val="bg1"/>
                </a:solidFill>
              </a:rPr>
              <a:t>Carnival</a:t>
            </a:r>
            <a:endParaRPr lang="es-ES" sz="1200" b="1" dirty="0">
              <a:solidFill>
                <a:schemeClr val="bg1"/>
              </a:solidFill>
            </a:endParaRPr>
          </a:p>
          <a:p>
            <a:pPr algn="ctr"/>
            <a:r>
              <a:rPr lang="es-ES" sz="1200" b="1" dirty="0" err="1">
                <a:solidFill>
                  <a:schemeClr val="bg1"/>
                </a:solidFill>
              </a:rPr>
              <a:t>Thaicom</a:t>
            </a:r>
            <a:endParaRPr lang="es-ES" sz="1200" b="1" dirty="0">
              <a:solidFill>
                <a:schemeClr val="bg1"/>
              </a:solidFill>
            </a:endParaRPr>
          </a:p>
          <a:p>
            <a:pPr algn="ctr"/>
            <a:r>
              <a:rPr lang="es-ES" sz="1200" b="1" dirty="0" err="1">
                <a:solidFill>
                  <a:schemeClr val="bg1"/>
                </a:solidFill>
              </a:rPr>
              <a:t>Nelco</a:t>
            </a:r>
            <a:endParaRPr lang="es-ES" sz="1200" b="1" dirty="0">
              <a:solidFill>
                <a:schemeClr val="bg1"/>
              </a:solidFill>
            </a:endParaRPr>
          </a:p>
        </p:txBody>
      </p:sp>
      <p:sp>
        <p:nvSpPr>
          <p:cNvPr id="87" name="CuadroTexto 86">
            <a:extLst>
              <a:ext uri="{FF2B5EF4-FFF2-40B4-BE49-F238E27FC236}">
                <a16:creationId xmlns:a16="http://schemas.microsoft.com/office/drawing/2014/main" id="{4DFFEE9D-2C78-0ACF-6838-81E2E58CE05B}"/>
              </a:ext>
            </a:extLst>
          </p:cNvPr>
          <p:cNvSpPr txBox="1"/>
          <p:nvPr/>
        </p:nvSpPr>
        <p:spPr>
          <a:xfrm>
            <a:off x="6531309" y="4385101"/>
            <a:ext cx="1468672" cy="830997"/>
          </a:xfrm>
          <a:prstGeom prst="rect">
            <a:avLst/>
          </a:prstGeom>
          <a:noFill/>
        </p:spPr>
        <p:txBody>
          <a:bodyPr wrap="none" rtlCol="0">
            <a:spAutoFit/>
          </a:bodyPr>
          <a:lstStyle/>
          <a:p>
            <a:pPr algn="ctr"/>
            <a:r>
              <a:rPr lang="es-ES" sz="1200" b="1" dirty="0">
                <a:solidFill>
                  <a:schemeClr val="bg1"/>
                </a:solidFill>
              </a:rPr>
              <a:t>Global Networks</a:t>
            </a:r>
          </a:p>
          <a:p>
            <a:pPr algn="ctr"/>
            <a:r>
              <a:rPr lang="es-ES" sz="1200" b="1" dirty="0" err="1">
                <a:solidFill>
                  <a:schemeClr val="bg1"/>
                </a:solidFill>
              </a:rPr>
              <a:t>Marlink</a:t>
            </a:r>
            <a:endParaRPr lang="es-ES" sz="1200" b="1" dirty="0">
              <a:solidFill>
                <a:schemeClr val="bg1"/>
              </a:solidFill>
            </a:endParaRPr>
          </a:p>
          <a:p>
            <a:pPr algn="ctr"/>
            <a:r>
              <a:rPr lang="es-ES" sz="1200" b="1" dirty="0" err="1">
                <a:solidFill>
                  <a:schemeClr val="bg1"/>
                </a:solidFill>
              </a:rPr>
              <a:t>Speedcast</a:t>
            </a:r>
            <a:endParaRPr lang="es-ES" sz="1200" b="1" dirty="0">
              <a:solidFill>
                <a:schemeClr val="bg1"/>
              </a:solidFill>
            </a:endParaRPr>
          </a:p>
          <a:p>
            <a:pPr algn="ctr"/>
            <a:r>
              <a:rPr lang="es-ES" sz="1200" b="1" dirty="0">
                <a:solidFill>
                  <a:schemeClr val="bg1"/>
                </a:solidFill>
              </a:rPr>
              <a:t>US Office</a:t>
            </a:r>
          </a:p>
        </p:txBody>
      </p:sp>
      <p:sp>
        <p:nvSpPr>
          <p:cNvPr id="88" name="CuadroTexto 87">
            <a:extLst>
              <a:ext uri="{FF2B5EF4-FFF2-40B4-BE49-F238E27FC236}">
                <a16:creationId xmlns:a16="http://schemas.microsoft.com/office/drawing/2014/main" id="{A5422B28-B043-F82B-8F6E-BCE11F5162EC}"/>
              </a:ext>
            </a:extLst>
          </p:cNvPr>
          <p:cNvSpPr txBox="1"/>
          <p:nvPr/>
        </p:nvSpPr>
        <p:spPr>
          <a:xfrm>
            <a:off x="7874507" y="4385101"/>
            <a:ext cx="1052019" cy="1015663"/>
          </a:xfrm>
          <a:prstGeom prst="rect">
            <a:avLst/>
          </a:prstGeom>
          <a:noFill/>
        </p:spPr>
        <p:txBody>
          <a:bodyPr wrap="none" rtlCol="0">
            <a:spAutoFit/>
          </a:bodyPr>
          <a:lstStyle/>
          <a:p>
            <a:pPr algn="ctr"/>
            <a:r>
              <a:rPr lang="es-ES" sz="1200" b="1" dirty="0">
                <a:solidFill>
                  <a:schemeClr val="bg1"/>
                </a:solidFill>
              </a:rPr>
              <a:t>Australasia</a:t>
            </a:r>
          </a:p>
          <a:p>
            <a:pPr algn="ctr"/>
            <a:r>
              <a:rPr lang="es-ES" sz="1200" b="1" dirty="0" err="1">
                <a:solidFill>
                  <a:schemeClr val="bg1"/>
                </a:solidFill>
              </a:rPr>
              <a:t>Optus</a:t>
            </a:r>
            <a:endParaRPr lang="es-ES" sz="1200" b="1" dirty="0">
              <a:solidFill>
                <a:schemeClr val="bg1"/>
              </a:solidFill>
            </a:endParaRPr>
          </a:p>
          <a:p>
            <a:pPr algn="ctr"/>
            <a:r>
              <a:rPr lang="es-ES" sz="1200" b="1" dirty="0">
                <a:solidFill>
                  <a:schemeClr val="bg1"/>
                </a:solidFill>
              </a:rPr>
              <a:t>Alaska GCI</a:t>
            </a:r>
          </a:p>
          <a:p>
            <a:pPr algn="ctr"/>
            <a:r>
              <a:rPr lang="es-ES" sz="1200" b="1" dirty="0" err="1">
                <a:solidFill>
                  <a:schemeClr val="bg1"/>
                </a:solidFill>
              </a:rPr>
              <a:t>InfoSAT</a:t>
            </a:r>
            <a:endParaRPr lang="es-ES" sz="1200" b="1" dirty="0">
              <a:solidFill>
                <a:schemeClr val="bg1"/>
              </a:solidFill>
            </a:endParaRPr>
          </a:p>
          <a:p>
            <a:pPr algn="ctr"/>
            <a:r>
              <a:rPr lang="es-ES" sz="1200" b="1" dirty="0" err="1">
                <a:solidFill>
                  <a:schemeClr val="bg1"/>
                </a:solidFill>
              </a:rPr>
              <a:t>Telesat</a:t>
            </a:r>
            <a:endParaRPr lang="es-ES" sz="1200" b="1" dirty="0">
              <a:solidFill>
                <a:schemeClr val="bg1"/>
              </a:solidFill>
            </a:endParaRPr>
          </a:p>
        </p:txBody>
      </p:sp>
      <p:sp>
        <p:nvSpPr>
          <p:cNvPr id="89" name="CuadroTexto 88">
            <a:extLst>
              <a:ext uri="{FF2B5EF4-FFF2-40B4-BE49-F238E27FC236}">
                <a16:creationId xmlns:a16="http://schemas.microsoft.com/office/drawing/2014/main" id="{7D519835-E41D-E95A-FDC7-9F0A8A9E0240}"/>
              </a:ext>
            </a:extLst>
          </p:cNvPr>
          <p:cNvSpPr txBox="1"/>
          <p:nvPr/>
        </p:nvSpPr>
        <p:spPr>
          <a:xfrm>
            <a:off x="9166626" y="4385101"/>
            <a:ext cx="758541" cy="1015663"/>
          </a:xfrm>
          <a:prstGeom prst="rect">
            <a:avLst/>
          </a:prstGeom>
          <a:noFill/>
        </p:spPr>
        <p:txBody>
          <a:bodyPr wrap="none" rtlCol="0">
            <a:spAutoFit/>
          </a:bodyPr>
          <a:lstStyle/>
          <a:p>
            <a:pPr algn="ctr"/>
            <a:r>
              <a:rPr lang="es-ES" sz="1200" b="1" dirty="0">
                <a:solidFill>
                  <a:schemeClr val="bg1"/>
                </a:solidFill>
              </a:rPr>
              <a:t>Hughes</a:t>
            </a:r>
          </a:p>
          <a:p>
            <a:pPr algn="ctr"/>
            <a:r>
              <a:rPr lang="es-ES" sz="1200" b="1" dirty="0">
                <a:solidFill>
                  <a:schemeClr val="bg1"/>
                </a:solidFill>
              </a:rPr>
              <a:t>LATAM</a:t>
            </a:r>
          </a:p>
          <a:p>
            <a:pPr algn="ctr"/>
            <a:r>
              <a:rPr lang="es-ES" sz="1200" b="1" dirty="0">
                <a:solidFill>
                  <a:schemeClr val="bg1"/>
                </a:solidFill>
              </a:rPr>
              <a:t>Pegaso</a:t>
            </a:r>
          </a:p>
          <a:p>
            <a:pPr algn="ctr"/>
            <a:r>
              <a:rPr lang="es-ES" sz="1200" b="1" dirty="0">
                <a:solidFill>
                  <a:schemeClr val="bg1"/>
                </a:solidFill>
              </a:rPr>
              <a:t>Entel</a:t>
            </a:r>
          </a:p>
          <a:p>
            <a:pPr algn="ctr"/>
            <a:r>
              <a:rPr lang="es-ES" sz="1200" b="1" dirty="0" err="1">
                <a:solidFill>
                  <a:schemeClr val="bg1"/>
                </a:solidFill>
              </a:rPr>
              <a:t>LBiSat</a:t>
            </a:r>
            <a:endParaRPr lang="es-ES" sz="1200" b="1" dirty="0">
              <a:solidFill>
                <a:schemeClr val="bg1"/>
              </a:solidFill>
            </a:endParaRPr>
          </a:p>
        </p:txBody>
      </p:sp>
      <p:sp>
        <p:nvSpPr>
          <p:cNvPr id="90" name="CuadroTexto 89">
            <a:extLst>
              <a:ext uri="{FF2B5EF4-FFF2-40B4-BE49-F238E27FC236}">
                <a16:creationId xmlns:a16="http://schemas.microsoft.com/office/drawing/2014/main" id="{09C7BF69-F981-9045-9035-62F8D2E90D19}"/>
              </a:ext>
            </a:extLst>
          </p:cNvPr>
          <p:cNvSpPr txBox="1"/>
          <p:nvPr/>
        </p:nvSpPr>
        <p:spPr>
          <a:xfrm>
            <a:off x="9855737" y="4385101"/>
            <a:ext cx="1696555" cy="1015663"/>
          </a:xfrm>
          <a:prstGeom prst="rect">
            <a:avLst/>
          </a:prstGeom>
          <a:noFill/>
        </p:spPr>
        <p:txBody>
          <a:bodyPr wrap="none" rtlCol="0">
            <a:spAutoFit/>
          </a:bodyPr>
          <a:lstStyle/>
          <a:p>
            <a:pPr algn="ctr"/>
            <a:r>
              <a:rPr lang="es-ES" sz="1200" b="1" dirty="0">
                <a:solidFill>
                  <a:schemeClr val="bg1"/>
                </a:solidFill>
              </a:rPr>
              <a:t>Asia</a:t>
            </a:r>
          </a:p>
          <a:p>
            <a:pPr algn="ctr"/>
            <a:r>
              <a:rPr lang="es-ES" sz="1200" b="1" dirty="0">
                <a:solidFill>
                  <a:schemeClr val="bg1"/>
                </a:solidFill>
              </a:rPr>
              <a:t>Singapore </a:t>
            </a:r>
            <a:r>
              <a:rPr lang="es-ES" sz="1200" b="1" dirty="0" err="1">
                <a:solidFill>
                  <a:schemeClr val="bg1"/>
                </a:solidFill>
              </a:rPr>
              <a:t>MoD</a:t>
            </a:r>
            <a:endParaRPr lang="es-ES" sz="1200" b="1" dirty="0">
              <a:solidFill>
                <a:schemeClr val="bg1"/>
              </a:solidFill>
            </a:endParaRPr>
          </a:p>
          <a:p>
            <a:pPr algn="ctr"/>
            <a:r>
              <a:rPr lang="es-ES" sz="1200" b="1" dirty="0">
                <a:solidFill>
                  <a:schemeClr val="bg1"/>
                </a:solidFill>
              </a:rPr>
              <a:t>Growth in </a:t>
            </a:r>
            <a:r>
              <a:rPr lang="es-ES" sz="1200" b="1" dirty="0" err="1">
                <a:solidFill>
                  <a:schemeClr val="bg1"/>
                </a:solidFill>
              </a:rPr>
              <a:t>Americas</a:t>
            </a:r>
            <a:endParaRPr lang="es-ES" sz="1200" b="1" dirty="0">
              <a:solidFill>
                <a:schemeClr val="bg1"/>
              </a:solidFill>
            </a:endParaRPr>
          </a:p>
          <a:p>
            <a:pPr algn="ctr"/>
            <a:r>
              <a:rPr lang="es-ES" sz="1200" b="1" dirty="0">
                <a:solidFill>
                  <a:schemeClr val="bg1"/>
                </a:solidFill>
              </a:rPr>
              <a:t>AT&amp;T</a:t>
            </a:r>
          </a:p>
          <a:p>
            <a:pPr algn="ctr"/>
            <a:r>
              <a:rPr lang="es-ES" sz="1200" b="1" dirty="0" err="1">
                <a:solidFill>
                  <a:schemeClr val="bg1"/>
                </a:solidFill>
              </a:rPr>
              <a:t>RigNet</a:t>
            </a:r>
            <a:endParaRPr lang="es-ES" sz="1200" b="1" dirty="0">
              <a:solidFill>
                <a:schemeClr val="bg1"/>
              </a:solidFill>
            </a:endParaRPr>
          </a:p>
        </p:txBody>
      </p:sp>
      <p:sp>
        <p:nvSpPr>
          <p:cNvPr id="91" name="Cerrar corchete 90">
            <a:extLst>
              <a:ext uri="{FF2B5EF4-FFF2-40B4-BE49-F238E27FC236}">
                <a16:creationId xmlns:a16="http://schemas.microsoft.com/office/drawing/2014/main" id="{D1A42FCB-F64C-6747-54C5-63ADFC655E49}"/>
              </a:ext>
            </a:extLst>
          </p:cNvPr>
          <p:cNvSpPr/>
          <p:nvPr/>
        </p:nvSpPr>
        <p:spPr>
          <a:xfrm rot="10800000">
            <a:off x="670453" y="3883025"/>
            <a:ext cx="209541" cy="1984375"/>
          </a:xfrm>
          <a:prstGeom prst="rightBracket">
            <a:avLst/>
          </a:prstGeom>
          <a:ln w="38100">
            <a:solidFill>
              <a:srgbClr val="00ABA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3" name="Picture 2" descr="A blue dots in the sky&#10;&#10;Description automatically generated">
            <a:extLst>
              <a:ext uri="{FF2B5EF4-FFF2-40B4-BE49-F238E27FC236}">
                <a16:creationId xmlns:a16="http://schemas.microsoft.com/office/drawing/2014/main" id="{1524EE3F-27B2-B73E-9B78-7A278A9C5F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52767">
            <a:off x="-7797937" y="4874197"/>
            <a:ext cx="13243275" cy="1986408"/>
          </a:xfrm>
          <a:prstGeom prst="rect">
            <a:avLst/>
          </a:prstGeom>
        </p:spPr>
      </p:pic>
    </p:spTree>
    <p:extLst>
      <p:ext uri="{BB962C8B-B14F-4D97-AF65-F5344CB8AC3E}">
        <p14:creationId xmlns:p14="http://schemas.microsoft.com/office/powerpoint/2010/main" val="531531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A56D3-222E-2775-5FFE-58D8235DA7A4}"/>
            </a:ext>
          </a:extLst>
        </p:cNvPr>
        <p:cNvGrpSpPr/>
        <p:nvPr/>
      </p:nvGrpSpPr>
      <p:grpSpPr>
        <a:xfrm>
          <a:off x="0" y="0"/>
          <a:ext cx="0" cy="0"/>
          <a:chOff x="0" y="0"/>
          <a:chExt cx="0" cy="0"/>
        </a:xfrm>
      </p:grpSpPr>
      <p:pic>
        <p:nvPicPr>
          <p:cNvPr id="2" name="Picture 1" descr="A blue dots in the sky&#10;&#10;Description automatically generated">
            <a:extLst>
              <a:ext uri="{FF2B5EF4-FFF2-40B4-BE49-F238E27FC236}">
                <a16:creationId xmlns:a16="http://schemas.microsoft.com/office/drawing/2014/main" id="{45828937-0B4A-19F7-9912-BEA8DEF41D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47537">
            <a:off x="2545399" y="6189116"/>
            <a:ext cx="12192000" cy="1424900"/>
          </a:xfrm>
          <a:prstGeom prst="rect">
            <a:avLst/>
          </a:prstGeom>
        </p:spPr>
      </p:pic>
      <p:cxnSp>
        <p:nvCxnSpPr>
          <p:cNvPr id="141" name="Straight Connector 140">
            <a:extLst>
              <a:ext uri="{FF2B5EF4-FFF2-40B4-BE49-F238E27FC236}">
                <a16:creationId xmlns:a16="http://schemas.microsoft.com/office/drawing/2014/main" id="{B3EBBE33-B577-1856-BEB3-FA4A5A2BD395}"/>
              </a:ext>
            </a:extLst>
          </p:cNvPr>
          <p:cNvCxnSpPr>
            <a:cxnSpLocks/>
          </p:cNvCxnSpPr>
          <p:nvPr/>
        </p:nvCxnSpPr>
        <p:spPr>
          <a:xfrm>
            <a:off x="585118" y="3478037"/>
            <a:ext cx="318425" cy="0"/>
          </a:xfrm>
          <a:prstGeom prst="line">
            <a:avLst/>
          </a:prstGeom>
          <a:ln w="38100">
            <a:solidFill>
              <a:srgbClr val="00ABAF"/>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C534E164-ED6A-7888-1022-C9526E6D6D9E}"/>
              </a:ext>
            </a:extLst>
          </p:cNvPr>
          <p:cNvCxnSpPr>
            <a:cxnSpLocks/>
          </p:cNvCxnSpPr>
          <p:nvPr/>
        </p:nvCxnSpPr>
        <p:spPr>
          <a:xfrm>
            <a:off x="590363" y="4426977"/>
            <a:ext cx="318425" cy="0"/>
          </a:xfrm>
          <a:prstGeom prst="line">
            <a:avLst/>
          </a:prstGeom>
          <a:ln w="38100">
            <a:solidFill>
              <a:srgbClr val="00ABAF"/>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9C414BEE-04E2-C48D-E1BC-B9E6BBC86187}"/>
              </a:ext>
            </a:extLst>
          </p:cNvPr>
          <p:cNvCxnSpPr>
            <a:cxnSpLocks/>
          </p:cNvCxnSpPr>
          <p:nvPr/>
        </p:nvCxnSpPr>
        <p:spPr>
          <a:xfrm>
            <a:off x="589880" y="5393693"/>
            <a:ext cx="318425" cy="0"/>
          </a:xfrm>
          <a:prstGeom prst="line">
            <a:avLst/>
          </a:prstGeom>
          <a:ln w="38100">
            <a:solidFill>
              <a:srgbClr val="00ABAF"/>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0A679C6F-11C7-0073-FC74-F4FD7621543D}"/>
              </a:ext>
            </a:extLst>
          </p:cNvPr>
          <p:cNvCxnSpPr>
            <a:cxnSpLocks/>
          </p:cNvCxnSpPr>
          <p:nvPr/>
        </p:nvCxnSpPr>
        <p:spPr>
          <a:xfrm>
            <a:off x="566731" y="6347413"/>
            <a:ext cx="318425" cy="0"/>
          </a:xfrm>
          <a:prstGeom prst="line">
            <a:avLst/>
          </a:prstGeom>
          <a:ln w="38100">
            <a:solidFill>
              <a:srgbClr val="00ABAF"/>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F6FDD783-2702-9670-5DBF-665C5966D3EA}"/>
              </a:ext>
            </a:extLst>
          </p:cNvPr>
          <p:cNvCxnSpPr/>
          <p:nvPr/>
        </p:nvCxnSpPr>
        <p:spPr>
          <a:xfrm>
            <a:off x="2044150" y="2426614"/>
            <a:ext cx="8326766" cy="0"/>
          </a:xfrm>
          <a:prstGeom prst="line">
            <a:avLst/>
          </a:prstGeom>
          <a:ln w="38100">
            <a:solidFill>
              <a:srgbClr val="00ABAF"/>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D8DA727-58F4-FDF3-97ED-76C146C8A308}"/>
              </a:ext>
            </a:extLst>
          </p:cNvPr>
          <p:cNvCxnSpPr>
            <a:cxnSpLocks/>
          </p:cNvCxnSpPr>
          <p:nvPr/>
        </p:nvCxnSpPr>
        <p:spPr>
          <a:xfrm>
            <a:off x="9701988" y="2382350"/>
            <a:ext cx="0" cy="625033"/>
          </a:xfrm>
          <a:prstGeom prst="line">
            <a:avLst/>
          </a:prstGeom>
          <a:ln w="38100">
            <a:solidFill>
              <a:srgbClr val="00ABAF"/>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0635B63-4BB1-626D-6E6D-3ECC7F398616}"/>
              </a:ext>
            </a:extLst>
          </p:cNvPr>
          <p:cNvCxnSpPr>
            <a:cxnSpLocks/>
          </p:cNvCxnSpPr>
          <p:nvPr/>
        </p:nvCxnSpPr>
        <p:spPr>
          <a:xfrm>
            <a:off x="2137465" y="2382350"/>
            <a:ext cx="0" cy="625033"/>
          </a:xfrm>
          <a:prstGeom prst="line">
            <a:avLst/>
          </a:prstGeom>
          <a:ln w="38100">
            <a:solidFill>
              <a:srgbClr val="00ABAF"/>
            </a:solidFill>
          </a:ln>
        </p:spPr>
        <p:style>
          <a:lnRef idx="1">
            <a:schemeClr val="accent1"/>
          </a:lnRef>
          <a:fillRef idx="0">
            <a:schemeClr val="accent1"/>
          </a:fillRef>
          <a:effectRef idx="0">
            <a:schemeClr val="accent1"/>
          </a:effectRef>
          <a:fontRef idx="minor">
            <a:schemeClr val="tx1"/>
          </a:fontRef>
        </p:style>
      </p:cxnSp>
      <p:cxnSp>
        <p:nvCxnSpPr>
          <p:cNvPr id="113" name="Conector recto 214">
            <a:extLst>
              <a:ext uri="{FF2B5EF4-FFF2-40B4-BE49-F238E27FC236}">
                <a16:creationId xmlns:a16="http://schemas.microsoft.com/office/drawing/2014/main" id="{7F8C615F-0ABF-7A81-42F8-9DED129342BC}"/>
              </a:ext>
            </a:extLst>
          </p:cNvPr>
          <p:cNvCxnSpPr>
            <a:cxnSpLocks/>
          </p:cNvCxnSpPr>
          <p:nvPr/>
        </p:nvCxnSpPr>
        <p:spPr>
          <a:xfrm>
            <a:off x="6096000" y="1738900"/>
            <a:ext cx="0" cy="4765550"/>
          </a:xfrm>
          <a:prstGeom prst="line">
            <a:avLst/>
          </a:prstGeom>
          <a:ln w="38100">
            <a:solidFill>
              <a:srgbClr val="00ABAF"/>
            </a:solidFill>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11C341C4-2FAF-A196-5CD0-E7795129EF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48303" y="260160"/>
            <a:ext cx="2460238" cy="401008"/>
          </a:xfrm>
          <a:prstGeom prst="rect">
            <a:avLst/>
          </a:prstGeom>
        </p:spPr>
      </p:pic>
      <p:sp>
        <p:nvSpPr>
          <p:cNvPr id="11" name="CuadroTexto 10">
            <a:extLst>
              <a:ext uri="{FF2B5EF4-FFF2-40B4-BE49-F238E27FC236}">
                <a16:creationId xmlns:a16="http://schemas.microsoft.com/office/drawing/2014/main" id="{082BDD46-5844-8997-A40E-4FE65D96A1F6}"/>
              </a:ext>
            </a:extLst>
          </p:cNvPr>
          <p:cNvSpPr txBox="1"/>
          <p:nvPr/>
        </p:nvSpPr>
        <p:spPr>
          <a:xfrm>
            <a:off x="283459" y="260160"/>
            <a:ext cx="4472699" cy="861774"/>
          </a:xfrm>
          <a:prstGeom prst="rect">
            <a:avLst/>
          </a:prstGeom>
          <a:noFill/>
        </p:spPr>
        <p:txBody>
          <a:bodyPr wrap="none" rtlCol="0">
            <a:spAutoFit/>
          </a:bodyPr>
          <a:lstStyle/>
          <a:p>
            <a:r>
              <a:rPr lang="es-ES" sz="5000" b="1" dirty="0" err="1">
                <a:solidFill>
                  <a:schemeClr val="bg1"/>
                </a:solidFill>
                <a:latin typeface="+mj-lt"/>
              </a:rPr>
              <a:t>Organization</a:t>
            </a:r>
            <a:endParaRPr lang="es-ES" sz="5000" b="1" dirty="0">
              <a:solidFill>
                <a:schemeClr val="bg1"/>
              </a:solidFill>
              <a:latin typeface="+mj-lt"/>
            </a:endParaRPr>
          </a:p>
        </p:txBody>
      </p:sp>
      <p:grpSp>
        <p:nvGrpSpPr>
          <p:cNvPr id="33" name="Grupo 164">
            <a:extLst>
              <a:ext uri="{FF2B5EF4-FFF2-40B4-BE49-F238E27FC236}">
                <a16:creationId xmlns:a16="http://schemas.microsoft.com/office/drawing/2014/main" id="{5688973B-48E0-1E6A-6B70-FA5E5780F909}"/>
              </a:ext>
            </a:extLst>
          </p:cNvPr>
          <p:cNvGrpSpPr/>
          <p:nvPr/>
        </p:nvGrpSpPr>
        <p:grpSpPr>
          <a:xfrm>
            <a:off x="4450475" y="3193284"/>
            <a:ext cx="3291050" cy="507570"/>
            <a:chOff x="559016" y="2480386"/>
            <a:chExt cx="1867509" cy="288021"/>
          </a:xfrm>
        </p:grpSpPr>
        <p:pic>
          <p:nvPicPr>
            <p:cNvPr id="34" name="Picture 2" descr="Bandera de España - Wikipedia, la enciclopedia libre">
              <a:extLst>
                <a:ext uri="{FF2B5EF4-FFF2-40B4-BE49-F238E27FC236}">
                  <a16:creationId xmlns:a16="http://schemas.microsoft.com/office/drawing/2014/main" id="{ED60D90F-4861-88D6-E8AB-2DF52BC21D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016" y="2480386"/>
              <a:ext cx="432032" cy="288021"/>
            </a:xfrm>
            <a:prstGeom prst="roundRect">
              <a:avLst>
                <a:gd name="adj" fmla="val 8594"/>
              </a:avLst>
            </a:prstGeom>
            <a:solidFill>
              <a:srgbClr val="FFFFFF">
                <a:shade val="85000"/>
              </a:srgbClr>
            </a:solidFill>
            <a:ln w="28575">
              <a:solidFill>
                <a:srgbClr val="00ABAF"/>
              </a:solidFill>
            </a:ln>
            <a:effectLst/>
          </p:spPr>
        </p:pic>
        <p:sp>
          <p:nvSpPr>
            <p:cNvPr id="35" name="Rectángulo 128">
              <a:extLst>
                <a:ext uri="{FF2B5EF4-FFF2-40B4-BE49-F238E27FC236}">
                  <a16:creationId xmlns:a16="http://schemas.microsoft.com/office/drawing/2014/main" id="{2437D11B-D6E7-53B3-9998-2B758DA4952E}"/>
                </a:ext>
              </a:extLst>
            </p:cNvPr>
            <p:cNvSpPr/>
            <p:nvPr/>
          </p:nvSpPr>
          <p:spPr>
            <a:xfrm>
              <a:off x="1116003" y="2480396"/>
              <a:ext cx="1310522" cy="288000"/>
            </a:xfrm>
            <a:prstGeom prst="rect">
              <a:avLst/>
            </a:prstGeom>
            <a:solidFill>
              <a:srgbClr val="00ABA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b="1" dirty="0">
                  <a:latin typeface="Open Sans"/>
                  <a:ea typeface="Open Sans"/>
                  <a:cs typeface="Open Sans"/>
                </a:rPr>
                <a:t>MADRID OFFICE</a:t>
              </a:r>
            </a:p>
          </p:txBody>
        </p:sp>
      </p:grpSp>
      <p:grpSp>
        <p:nvGrpSpPr>
          <p:cNvPr id="58" name="Group 57">
            <a:extLst>
              <a:ext uri="{FF2B5EF4-FFF2-40B4-BE49-F238E27FC236}">
                <a16:creationId xmlns:a16="http://schemas.microsoft.com/office/drawing/2014/main" id="{48665078-6E55-6D5D-78F9-802C1795FAC5}"/>
              </a:ext>
            </a:extLst>
          </p:cNvPr>
          <p:cNvGrpSpPr/>
          <p:nvPr/>
        </p:nvGrpSpPr>
        <p:grpSpPr>
          <a:xfrm>
            <a:off x="779537" y="6082619"/>
            <a:ext cx="2912040" cy="558285"/>
            <a:chOff x="6698515" y="2599185"/>
            <a:chExt cx="2912040" cy="558285"/>
          </a:xfrm>
        </p:grpSpPr>
        <p:pic>
          <p:nvPicPr>
            <p:cNvPr id="45" name="Picture 2" descr="Bandera de España - Wikipedia, la enciclopedia libre">
              <a:extLst>
                <a:ext uri="{FF2B5EF4-FFF2-40B4-BE49-F238E27FC236}">
                  <a16:creationId xmlns:a16="http://schemas.microsoft.com/office/drawing/2014/main" id="{E503D103-F842-4093-F784-889E38D150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8515" y="2743185"/>
              <a:ext cx="432032" cy="288021"/>
            </a:xfrm>
            <a:prstGeom prst="roundRect">
              <a:avLst>
                <a:gd name="adj" fmla="val 8594"/>
              </a:avLst>
            </a:prstGeom>
            <a:noFill/>
            <a:ln w="19050">
              <a:solidFill>
                <a:srgbClr val="00ABAF"/>
              </a:solidFill>
            </a:ln>
            <a:effectLst/>
          </p:spPr>
        </p:pic>
        <p:sp>
          <p:nvSpPr>
            <p:cNvPr id="46" name="Rectángulo 128">
              <a:extLst>
                <a:ext uri="{FF2B5EF4-FFF2-40B4-BE49-F238E27FC236}">
                  <a16:creationId xmlns:a16="http://schemas.microsoft.com/office/drawing/2014/main" id="{56882EEA-3D63-A6BE-0C9D-CEBE35F348C7}"/>
                </a:ext>
              </a:extLst>
            </p:cNvPr>
            <p:cNvSpPr/>
            <p:nvPr/>
          </p:nvSpPr>
          <p:spPr>
            <a:xfrm>
              <a:off x="7762413" y="2869470"/>
              <a:ext cx="1416161" cy="288000"/>
            </a:xfrm>
            <a:prstGeom prst="rect">
              <a:avLst/>
            </a:prstGeom>
            <a:noFill/>
            <a:ln>
              <a:solidFill>
                <a:srgbClr val="00ABA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400" dirty="0" err="1">
                  <a:latin typeface="Open Sans"/>
                  <a:ea typeface="Open Sans"/>
                  <a:cs typeface="Open Sans"/>
                </a:rPr>
                <a:t>Seville</a:t>
              </a:r>
              <a:r>
                <a:rPr lang="es-ES" sz="1400" dirty="0">
                  <a:latin typeface="Open Sans"/>
                  <a:ea typeface="Open Sans"/>
                  <a:cs typeface="Open Sans"/>
                </a:rPr>
                <a:t>, ESP</a:t>
              </a:r>
            </a:p>
          </p:txBody>
        </p:sp>
        <p:sp>
          <p:nvSpPr>
            <p:cNvPr id="57" name="Rectángulo 128">
              <a:extLst>
                <a:ext uri="{FF2B5EF4-FFF2-40B4-BE49-F238E27FC236}">
                  <a16:creationId xmlns:a16="http://schemas.microsoft.com/office/drawing/2014/main" id="{AC3F8D4F-5D64-8A32-3C75-E2412BA6D82E}"/>
                </a:ext>
              </a:extLst>
            </p:cNvPr>
            <p:cNvSpPr/>
            <p:nvPr/>
          </p:nvSpPr>
          <p:spPr>
            <a:xfrm>
              <a:off x="7330432" y="2599185"/>
              <a:ext cx="2280123" cy="288000"/>
            </a:xfrm>
            <a:prstGeom prst="rect">
              <a:avLst/>
            </a:prstGeom>
            <a:solidFill>
              <a:srgbClr val="00ABA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600" b="1" dirty="0">
                  <a:latin typeface="Open Sans"/>
                  <a:ea typeface="Open Sans"/>
                  <a:cs typeface="Open Sans"/>
                </a:rPr>
                <a:t>R&amp;D Office</a:t>
              </a:r>
            </a:p>
          </p:txBody>
        </p:sp>
      </p:grpSp>
      <p:grpSp>
        <p:nvGrpSpPr>
          <p:cNvPr id="59" name="Group 58">
            <a:extLst>
              <a:ext uri="{FF2B5EF4-FFF2-40B4-BE49-F238E27FC236}">
                <a16:creationId xmlns:a16="http://schemas.microsoft.com/office/drawing/2014/main" id="{95B751D4-A308-4D60-FA20-35F176C86E40}"/>
              </a:ext>
            </a:extLst>
          </p:cNvPr>
          <p:cNvGrpSpPr/>
          <p:nvPr/>
        </p:nvGrpSpPr>
        <p:grpSpPr>
          <a:xfrm>
            <a:off x="779537" y="3193284"/>
            <a:ext cx="2912046" cy="558285"/>
            <a:chOff x="6698515" y="2599185"/>
            <a:chExt cx="2912046" cy="558285"/>
          </a:xfrm>
        </p:grpSpPr>
        <p:pic>
          <p:nvPicPr>
            <p:cNvPr id="60" name="Picture 2">
              <a:extLst>
                <a:ext uri="{FF2B5EF4-FFF2-40B4-BE49-F238E27FC236}">
                  <a16:creationId xmlns:a16="http://schemas.microsoft.com/office/drawing/2014/main" id="{02F390FD-C4B0-C3FE-1E05-2EC7CF518C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698515" y="2743185"/>
              <a:ext cx="432032" cy="288021"/>
            </a:xfrm>
            <a:prstGeom prst="roundRect">
              <a:avLst>
                <a:gd name="adj" fmla="val 8594"/>
              </a:avLst>
            </a:prstGeom>
            <a:noFill/>
            <a:ln w="19050">
              <a:solidFill>
                <a:srgbClr val="00ABAF"/>
              </a:solidFill>
            </a:ln>
            <a:effectLst/>
          </p:spPr>
        </p:pic>
        <p:sp>
          <p:nvSpPr>
            <p:cNvPr id="61" name="Rectángulo 128">
              <a:extLst>
                <a:ext uri="{FF2B5EF4-FFF2-40B4-BE49-F238E27FC236}">
                  <a16:creationId xmlns:a16="http://schemas.microsoft.com/office/drawing/2014/main" id="{29E0B7BF-80DC-38B9-05D1-982BE7A44250}"/>
                </a:ext>
              </a:extLst>
            </p:cNvPr>
            <p:cNvSpPr/>
            <p:nvPr/>
          </p:nvSpPr>
          <p:spPr>
            <a:xfrm>
              <a:off x="7622767" y="2869470"/>
              <a:ext cx="1695458" cy="288000"/>
            </a:xfrm>
            <a:prstGeom prst="rect">
              <a:avLst/>
            </a:prstGeom>
            <a:noFill/>
            <a:ln>
              <a:solidFill>
                <a:srgbClr val="00ABA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400" dirty="0" err="1">
                  <a:latin typeface="Open Sans"/>
                  <a:ea typeface="Open Sans"/>
                  <a:cs typeface="Open Sans"/>
                </a:rPr>
                <a:t>Luxembourg</a:t>
              </a:r>
              <a:r>
                <a:rPr lang="es-ES" sz="1400" dirty="0">
                  <a:latin typeface="Open Sans"/>
                  <a:ea typeface="Open Sans"/>
                  <a:cs typeface="Open Sans"/>
                </a:rPr>
                <a:t>, LUX</a:t>
              </a:r>
            </a:p>
          </p:txBody>
        </p:sp>
        <p:sp>
          <p:nvSpPr>
            <p:cNvPr id="62" name="Rectángulo 128">
              <a:extLst>
                <a:ext uri="{FF2B5EF4-FFF2-40B4-BE49-F238E27FC236}">
                  <a16:creationId xmlns:a16="http://schemas.microsoft.com/office/drawing/2014/main" id="{CB0AD203-6876-26F3-2579-2554A569A897}"/>
                </a:ext>
              </a:extLst>
            </p:cNvPr>
            <p:cNvSpPr/>
            <p:nvPr/>
          </p:nvSpPr>
          <p:spPr>
            <a:xfrm>
              <a:off x="7330432" y="2599185"/>
              <a:ext cx="2280129" cy="288000"/>
            </a:xfrm>
            <a:prstGeom prst="rect">
              <a:avLst/>
            </a:prstGeom>
            <a:solidFill>
              <a:srgbClr val="00ABA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600" b="1" dirty="0">
                  <a:latin typeface="Open Sans"/>
                  <a:ea typeface="Open Sans"/>
                  <a:cs typeface="Open Sans"/>
                </a:rPr>
                <a:t>INTEGRASYS SARL</a:t>
              </a:r>
            </a:p>
          </p:txBody>
        </p:sp>
      </p:grpSp>
      <p:grpSp>
        <p:nvGrpSpPr>
          <p:cNvPr id="63" name="Group 62">
            <a:extLst>
              <a:ext uri="{FF2B5EF4-FFF2-40B4-BE49-F238E27FC236}">
                <a16:creationId xmlns:a16="http://schemas.microsoft.com/office/drawing/2014/main" id="{048D1426-A050-C4BE-B89D-CA40147F5644}"/>
              </a:ext>
            </a:extLst>
          </p:cNvPr>
          <p:cNvGrpSpPr/>
          <p:nvPr/>
        </p:nvGrpSpPr>
        <p:grpSpPr>
          <a:xfrm>
            <a:off x="779537" y="4156396"/>
            <a:ext cx="2912046" cy="558285"/>
            <a:chOff x="6698515" y="2599185"/>
            <a:chExt cx="2912046" cy="558285"/>
          </a:xfrm>
        </p:grpSpPr>
        <p:pic>
          <p:nvPicPr>
            <p:cNvPr id="64" name="Picture 2">
              <a:extLst>
                <a:ext uri="{FF2B5EF4-FFF2-40B4-BE49-F238E27FC236}">
                  <a16:creationId xmlns:a16="http://schemas.microsoft.com/office/drawing/2014/main" id="{BEA3062E-61E2-CAA6-CA8F-1024FD675C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6698515" y="2743185"/>
              <a:ext cx="432032" cy="288021"/>
            </a:xfrm>
            <a:prstGeom prst="roundRect">
              <a:avLst>
                <a:gd name="adj" fmla="val 8594"/>
              </a:avLst>
            </a:prstGeom>
            <a:noFill/>
            <a:ln w="19050">
              <a:solidFill>
                <a:srgbClr val="00ABAF"/>
              </a:solidFill>
            </a:ln>
            <a:effectLst/>
          </p:spPr>
        </p:pic>
        <p:sp>
          <p:nvSpPr>
            <p:cNvPr id="65" name="Rectángulo 128">
              <a:extLst>
                <a:ext uri="{FF2B5EF4-FFF2-40B4-BE49-F238E27FC236}">
                  <a16:creationId xmlns:a16="http://schemas.microsoft.com/office/drawing/2014/main" id="{75D9AFED-51C6-2DA2-F3ED-A34BD3F91D02}"/>
                </a:ext>
              </a:extLst>
            </p:cNvPr>
            <p:cNvSpPr/>
            <p:nvPr/>
          </p:nvSpPr>
          <p:spPr>
            <a:xfrm>
              <a:off x="7833625" y="2869470"/>
              <a:ext cx="1273744" cy="288000"/>
            </a:xfrm>
            <a:prstGeom prst="rect">
              <a:avLst/>
            </a:prstGeom>
            <a:noFill/>
            <a:ln>
              <a:solidFill>
                <a:srgbClr val="00ABA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400" dirty="0">
                  <a:latin typeface="Open Sans"/>
                  <a:ea typeface="Open Sans"/>
                  <a:cs typeface="Open Sans"/>
                </a:rPr>
                <a:t>London, GBR</a:t>
              </a:r>
            </a:p>
          </p:txBody>
        </p:sp>
        <p:sp>
          <p:nvSpPr>
            <p:cNvPr id="66" name="Rectángulo 128">
              <a:extLst>
                <a:ext uri="{FF2B5EF4-FFF2-40B4-BE49-F238E27FC236}">
                  <a16:creationId xmlns:a16="http://schemas.microsoft.com/office/drawing/2014/main" id="{99CF1B72-54C6-98FF-1E15-DB665D3B9B36}"/>
                </a:ext>
              </a:extLst>
            </p:cNvPr>
            <p:cNvSpPr/>
            <p:nvPr/>
          </p:nvSpPr>
          <p:spPr>
            <a:xfrm>
              <a:off x="7330433" y="2599185"/>
              <a:ext cx="2280128" cy="288000"/>
            </a:xfrm>
            <a:prstGeom prst="rect">
              <a:avLst/>
            </a:prstGeom>
            <a:solidFill>
              <a:srgbClr val="00ABA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600" b="1" dirty="0">
                  <a:latin typeface="Open Sans"/>
                  <a:ea typeface="Open Sans"/>
                  <a:cs typeface="Open Sans"/>
                </a:rPr>
                <a:t>INTEGRASYS UK</a:t>
              </a:r>
            </a:p>
          </p:txBody>
        </p:sp>
      </p:grpSp>
      <p:grpSp>
        <p:nvGrpSpPr>
          <p:cNvPr id="67" name="Group 66">
            <a:extLst>
              <a:ext uri="{FF2B5EF4-FFF2-40B4-BE49-F238E27FC236}">
                <a16:creationId xmlns:a16="http://schemas.microsoft.com/office/drawing/2014/main" id="{E5AAD9C7-853E-E25D-40D0-B38AF58EB60C}"/>
              </a:ext>
            </a:extLst>
          </p:cNvPr>
          <p:cNvGrpSpPr/>
          <p:nvPr/>
        </p:nvGrpSpPr>
        <p:grpSpPr>
          <a:xfrm>
            <a:off x="779537" y="5119508"/>
            <a:ext cx="2912048" cy="558285"/>
            <a:chOff x="6698515" y="2599185"/>
            <a:chExt cx="2912048" cy="558285"/>
          </a:xfrm>
        </p:grpSpPr>
        <p:pic>
          <p:nvPicPr>
            <p:cNvPr id="68" name="Picture 2">
              <a:extLst>
                <a:ext uri="{FF2B5EF4-FFF2-40B4-BE49-F238E27FC236}">
                  <a16:creationId xmlns:a16="http://schemas.microsoft.com/office/drawing/2014/main" id="{9F393F6B-426E-66B0-3C61-644DBDD189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6698515" y="2743185"/>
              <a:ext cx="432032" cy="288021"/>
            </a:xfrm>
            <a:prstGeom prst="roundRect">
              <a:avLst>
                <a:gd name="adj" fmla="val 8594"/>
              </a:avLst>
            </a:prstGeom>
            <a:noFill/>
            <a:ln w="19050">
              <a:solidFill>
                <a:srgbClr val="00ABAF"/>
              </a:solidFill>
            </a:ln>
            <a:effectLst/>
          </p:spPr>
        </p:pic>
        <p:sp>
          <p:nvSpPr>
            <p:cNvPr id="69" name="Rectángulo 128">
              <a:extLst>
                <a:ext uri="{FF2B5EF4-FFF2-40B4-BE49-F238E27FC236}">
                  <a16:creationId xmlns:a16="http://schemas.microsoft.com/office/drawing/2014/main" id="{547BECD1-6118-6100-DB37-960A4FA90FF0}"/>
                </a:ext>
              </a:extLst>
            </p:cNvPr>
            <p:cNvSpPr/>
            <p:nvPr/>
          </p:nvSpPr>
          <p:spPr>
            <a:xfrm>
              <a:off x="7857983" y="2869470"/>
              <a:ext cx="1225030" cy="288000"/>
            </a:xfrm>
            <a:prstGeom prst="rect">
              <a:avLst/>
            </a:prstGeom>
            <a:noFill/>
            <a:ln>
              <a:solidFill>
                <a:srgbClr val="00ABA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400" dirty="0" err="1">
                  <a:latin typeface="Open Sans"/>
                  <a:ea typeface="Open Sans"/>
                  <a:cs typeface="Open Sans"/>
                </a:rPr>
                <a:t>Sydney</a:t>
              </a:r>
              <a:r>
                <a:rPr lang="es-ES" sz="1400" dirty="0">
                  <a:latin typeface="Open Sans"/>
                  <a:ea typeface="Open Sans"/>
                  <a:cs typeface="Open Sans"/>
                </a:rPr>
                <a:t>, AUS</a:t>
              </a:r>
            </a:p>
          </p:txBody>
        </p:sp>
        <p:sp>
          <p:nvSpPr>
            <p:cNvPr id="70" name="Rectángulo 128">
              <a:extLst>
                <a:ext uri="{FF2B5EF4-FFF2-40B4-BE49-F238E27FC236}">
                  <a16:creationId xmlns:a16="http://schemas.microsoft.com/office/drawing/2014/main" id="{B3018C49-F16D-F81E-E7DE-9D4C78D6E94D}"/>
                </a:ext>
              </a:extLst>
            </p:cNvPr>
            <p:cNvSpPr/>
            <p:nvPr/>
          </p:nvSpPr>
          <p:spPr>
            <a:xfrm>
              <a:off x="7330433" y="2599185"/>
              <a:ext cx="2280130" cy="288000"/>
            </a:xfrm>
            <a:prstGeom prst="rect">
              <a:avLst/>
            </a:prstGeom>
            <a:solidFill>
              <a:srgbClr val="00ABA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600" b="1" dirty="0">
                  <a:latin typeface="Open Sans"/>
                  <a:ea typeface="Open Sans"/>
                  <a:cs typeface="Open Sans"/>
                </a:rPr>
                <a:t>INTEGRASYS PTY LTD</a:t>
              </a:r>
            </a:p>
          </p:txBody>
        </p:sp>
      </p:grpSp>
      <p:grpSp>
        <p:nvGrpSpPr>
          <p:cNvPr id="109" name="Group 108">
            <a:extLst>
              <a:ext uri="{FF2B5EF4-FFF2-40B4-BE49-F238E27FC236}">
                <a16:creationId xmlns:a16="http://schemas.microsoft.com/office/drawing/2014/main" id="{844DBAFC-E9D9-0272-E4B7-E89D29C7CF0D}"/>
              </a:ext>
            </a:extLst>
          </p:cNvPr>
          <p:cNvGrpSpPr/>
          <p:nvPr/>
        </p:nvGrpSpPr>
        <p:grpSpPr>
          <a:xfrm>
            <a:off x="4148862" y="1282434"/>
            <a:ext cx="3894276" cy="507570"/>
            <a:chOff x="4578392" y="1282434"/>
            <a:chExt cx="3894276" cy="507570"/>
          </a:xfrm>
        </p:grpSpPr>
        <p:sp>
          <p:nvSpPr>
            <p:cNvPr id="36" name="Rectángulo 125">
              <a:extLst>
                <a:ext uri="{FF2B5EF4-FFF2-40B4-BE49-F238E27FC236}">
                  <a16:creationId xmlns:a16="http://schemas.microsoft.com/office/drawing/2014/main" id="{BA96854A-B594-DBA6-0B9A-FF20C4E2ECBB}"/>
                </a:ext>
              </a:extLst>
            </p:cNvPr>
            <p:cNvSpPr/>
            <p:nvPr/>
          </p:nvSpPr>
          <p:spPr>
            <a:xfrm>
              <a:off x="4578392" y="1282434"/>
              <a:ext cx="3894276" cy="507570"/>
            </a:xfrm>
            <a:prstGeom prst="rect">
              <a:avLst/>
            </a:prstGeom>
            <a:solidFill>
              <a:srgbClr val="00ABA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1" algn="r"/>
              <a:r>
                <a:rPr lang="es-ES" sz="2400" b="1" dirty="0">
                  <a:latin typeface="Montserrat"/>
                </a:rPr>
                <a:t>C-BOARD</a:t>
              </a:r>
              <a:endParaRPr lang="es-ES" b="1" dirty="0"/>
            </a:p>
          </p:txBody>
        </p:sp>
        <p:pic>
          <p:nvPicPr>
            <p:cNvPr id="27" name="Picture 26" descr="A black and white logo&#10;&#10;Description automatically generated">
              <a:extLst>
                <a:ext uri="{FF2B5EF4-FFF2-40B4-BE49-F238E27FC236}">
                  <a16:creationId xmlns:a16="http://schemas.microsoft.com/office/drawing/2014/main" id="{064E1AB8-F2D1-AC1D-E783-0B76DDE151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6675" y="1356556"/>
              <a:ext cx="2080697" cy="359327"/>
            </a:xfrm>
            <a:prstGeom prst="rect">
              <a:avLst/>
            </a:prstGeom>
          </p:spPr>
        </p:pic>
      </p:grpSp>
      <p:sp>
        <p:nvSpPr>
          <p:cNvPr id="30" name="Rectángulo 125">
            <a:extLst>
              <a:ext uri="{FF2B5EF4-FFF2-40B4-BE49-F238E27FC236}">
                <a16:creationId xmlns:a16="http://schemas.microsoft.com/office/drawing/2014/main" id="{530F05A0-435A-722C-68A6-90D7F94C4BA1}"/>
              </a:ext>
            </a:extLst>
          </p:cNvPr>
          <p:cNvSpPr/>
          <p:nvPr/>
        </p:nvSpPr>
        <p:spPr>
          <a:xfrm>
            <a:off x="5007482" y="2187297"/>
            <a:ext cx="2173895" cy="507570"/>
          </a:xfrm>
          <a:prstGeom prst="rect">
            <a:avLst/>
          </a:prstGeom>
          <a:solidFill>
            <a:srgbClr val="00ABA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b="1" dirty="0">
                <a:latin typeface="Montserrat"/>
              </a:rPr>
              <a:t>HEADQUARTERS</a:t>
            </a:r>
            <a:endParaRPr lang="es-ES" sz="1400" b="1" dirty="0"/>
          </a:p>
        </p:txBody>
      </p:sp>
      <p:sp>
        <p:nvSpPr>
          <p:cNvPr id="31" name="Rectángulo 125">
            <a:extLst>
              <a:ext uri="{FF2B5EF4-FFF2-40B4-BE49-F238E27FC236}">
                <a16:creationId xmlns:a16="http://schemas.microsoft.com/office/drawing/2014/main" id="{47C5C986-0C04-CB45-177D-21D7F7B3B152}"/>
              </a:ext>
            </a:extLst>
          </p:cNvPr>
          <p:cNvSpPr/>
          <p:nvPr/>
        </p:nvSpPr>
        <p:spPr>
          <a:xfrm>
            <a:off x="632519" y="2187297"/>
            <a:ext cx="3009892" cy="507570"/>
          </a:xfrm>
          <a:prstGeom prst="rect">
            <a:avLst/>
          </a:prstGeom>
          <a:solidFill>
            <a:srgbClr val="00ABA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b="1" dirty="0">
                <a:latin typeface="Montserrat"/>
              </a:rPr>
              <a:t>R&amp;D | SALES | SUPPORT</a:t>
            </a:r>
            <a:endParaRPr lang="es-ES" b="1" dirty="0"/>
          </a:p>
        </p:txBody>
      </p:sp>
      <p:sp>
        <p:nvSpPr>
          <p:cNvPr id="84" name="Rectángulo 125">
            <a:extLst>
              <a:ext uri="{FF2B5EF4-FFF2-40B4-BE49-F238E27FC236}">
                <a16:creationId xmlns:a16="http://schemas.microsoft.com/office/drawing/2014/main" id="{0C4A46A3-02AA-F9BE-C4E0-E5601B7181A8}"/>
              </a:ext>
            </a:extLst>
          </p:cNvPr>
          <p:cNvSpPr/>
          <p:nvPr/>
        </p:nvSpPr>
        <p:spPr>
          <a:xfrm>
            <a:off x="8546449" y="2187297"/>
            <a:ext cx="2311078" cy="507570"/>
          </a:xfrm>
          <a:prstGeom prst="rect">
            <a:avLst/>
          </a:prstGeom>
          <a:solidFill>
            <a:srgbClr val="00ABA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b="1" dirty="0">
                <a:latin typeface="Montserrat"/>
              </a:rPr>
              <a:t>SALES | SUPPORT</a:t>
            </a:r>
            <a:endParaRPr lang="es-ES" b="1" dirty="0"/>
          </a:p>
        </p:txBody>
      </p:sp>
      <p:sp>
        <p:nvSpPr>
          <p:cNvPr id="112" name="Freeform 7">
            <a:extLst>
              <a:ext uri="{FF2B5EF4-FFF2-40B4-BE49-F238E27FC236}">
                <a16:creationId xmlns:a16="http://schemas.microsoft.com/office/drawing/2014/main" id="{53047A97-8F30-6D48-E7B9-030E90428203}"/>
              </a:ext>
            </a:extLst>
          </p:cNvPr>
          <p:cNvSpPr/>
          <p:nvPr/>
        </p:nvSpPr>
        <p:spPr>
          <a:xfrm>
            <a:off x="4980000" y="3974586"/>
            <a:ext cx="2232000" cy="1224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9"/>
            <a:stretch>
              <a:fillRect l="-5141" r="-5141"/>
            </a:stretch>
          </a:blipFill>
          <a:ln w="19050">
            <a:solidFill>
              <a:srgbClr val="00ABAF"/>
            </a:solidFill>
          </a:ln>
        </p:spPr>
        <p:txBody>
          <a:bodyPr/>
          <a:lstStyle/>
          <a:p>
            <a:pPr defTabSz="609630">
              <a:defRPr/>
            </a:pPr>
            <a:endParaRPr lang="es-ES" sz="1200">
              <a:solidFill>
                <a:prstClr val="black"/>
              </a:solidFill>
              <a:latin typeface="Calibri"/>
            </a:endParaRPr>
          </a:p>
        </p:txBody>
      </p:sp>
      <p:cxnSp>
        <p:nvCxnSpPr>
          <p:cNvPr id="124" name="Straight Connector 123">
            <a:extLst>
              <a:ext uri="{FF2B5EF4-FFF2-40B4-BE49-F238E27FC236}">
                <a16:creationId xmlns:a16="http://schemas.microsoft.com/office/drawing/2014/main" id="{38A2AF00-938F-0530-D7F6-4AE05DB66F4B}"/>
              </a:ext>
            </a:extLst>
          </p:cNvPr>
          <p:cNvCxnSpPr>
            <a:cxnSpLocks/>
          </p:cNvCxnSpPr>
          <p:nvPr/>
        </p:nvCxnSpPr>
        <p:spPr>
          <a:xfrm>
            <a:off x="585118" y="3007383"/>
            <a:ext cx="1575497" cy="0"/>
          </a:xfrm>
          <a:prstGeom prst="line">
            <a:avLst/>
          </a:prstGeom>
          <a:ln w="38100">
            <a:solidFill>
              <a:srgbClr val="00ABAF"/>
            </a:solidFill>
          </a:ln>
        </p:spPr>
        <p:style>
          <a:lnRef idx="1">
            <a:schemeClr val="accent1"/>
          </a:lnRef>
          <a:fillRef idx="0">
            <a:schemeClr val="accent1"/>
          </a:fillRef>
          <a:effectRef idx="0">
            <a:schemeClr val="accent1"/>
          </a:effectRef>
          <a:fontRef idx="minor">
            <a:schemeClr val="tx1"/>
          </a:fontRef>
        </p:style>
      </p:cxnSp>
      <p:cxnSp>
        <p:nvCxnSpPr>
          <p:cNvPr id="131" name="Conector recto 214">
            <a:extLst>
              <a:ext uri="{FF2B5EF4-FFF2-40B4-BE49-F238E27FC236}">
                <a16:creationId xmlns:a16="http://schemas.microsoft.com/office/drawing/2014/main" id="{E09FF976-388A-9031-4AB0-51AF141C2EDE}"/>
              </a:ext>
            </a:extLst>
          </p:cNvPr>
          <p:cNvCxnSpPr>
            <a:cxnSpLocks/>
          </p:cNvCxnSpPr>
          <p:nvPr/>
        </p:nvCxnSpPr>
        <p:spPr>
          <a:xfrm>
            <a:off x="585118" y="2995808"/>
            <a:ext cx="0" cy="3357745"/>
          </a:xfrm>
          <a:prstGeom prst="line">
            <a:avLst/>
          </a:prstGeom>
          <a:ln w="38100">
            <a:solidFill>
              <a:srgbClr val="00ABAF"/>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94ADD62-9636-A983-59AF-7847A3930E0F}"/>
              </a:ext>
            </a:extLst>
          </p:cNvPr>
          <p:cNvCxnSpPr>
            <a:cxnSpLocks/>
          </p:cNvCxnSpPr>
          <p:nvPr/>
        </p:nvCxnSpPr>
        <p:spPr>
          <a:xfrm flipV="1">
            <a:off x="8115210" y="3001243"/>
            <a:ext cx="1605053" cy="6140"/>
          </a:xfrm>
          <a:prstGeom prst="line">
            <a:avLst/>
          </a:prstGeom>
          <a:ln w="38100">
            <a:solidFill>
              <a:srgbClr val="00ABAF"/>
            </a:solidFill>
          </a:ln>
        </p:spPr>
        <p:style>
          <a:lnRef idx="1">
            <a:schemeClr val="accent1"/>
          </a:lnRef>
          <a:fillRef idx="0">
            <a:schemeClr val="accent1"/>
          </a:fillRef>
          <a:effectRef idx="0">
            <a:schemeClr val="accent1"/>
          </a:effectRef>
          <a:fontRef idx="minor">
            <a:schemeClr val="tx1"/>
          </a:fontRef>
        </p:style>
      </p:cxnSp>
      <p:cxnSp>
        <p:nvCxnSpPr>
          <p:cNvPr id="138" name="Conector recto 214">
            <a:extLst>
              <a:ext uri="{FF2B5EF4-FFF2-40B4-BE49-F238E27FC236}">
                <a16:creationId xmlns:a16="http://schemas.microsoft.com/office/drawing/2014/main" id="{A9177CAF-4248-17D1-4091-57CA10294F25}"/>
              </a:ext>
            </a:extLst>
          </p:cNvPr>
          <p:cNvCxnSpPr>
            <a:cxnSpLocks/>
          </p:cNvCxnSpPr>
          <p:nvPr/>
        </p:nvCxnSpPr>
        <p:spPr>
          <a:xfrm>
            <a:off x="8129165" y="2989668"/>
            <a:ext cx="0" cy="3482782"/>
          </a:xfrm>
          <a:prstGeom prst="line">
            <a:avLst/>
          </a:prstGeom>
          <a:ln w="38100">
            <a:solidFill>
              <a:srgbClr val="00ABAF"/>
            </a:solidFill>
          </a:ln>
        </p:spPr>
        <p:style>
          <a:lnRef idx="1">
            <a:schemeClr val="accent1"/>
          </a:lnRef>
          <a:fillRef idx="0">
            <a:schemeClr val="accent1"/>
          </a:fillRef>
          <a:effectRef idx="0">
            <a:schemeClr val="accent1"/>
          </a:effectRef>
          <a:fontRef idx="minor">
            <a:schemeClr val="tx1"/>
          </a:fontRef>
        </p:style>
      </p:cxnSp>
      <p:cxnSp>
        <p:nvCxnSpPr>
          <p:cNvPr id="3" name="Straight Connector 4">
            <a:extLst>
              <a:ext uri="{FF2B5EF4-FFF2-40B4-BE49-F238E27FC236}">
                <a16:creationId xmlns:a16="http://schemas.microsoft.com/office/drawing/2014/main" id="{B0A69E67-3209-261B-1EDD-71934CAF0456}"/>
              </a:ext>
            </a:extLst>
          </p:cNvPr>
          <p:cNvCxnSpPr>
            <a:cxnSpLocks/>
          </p:cNvCxnSpPr>
          <p:nvPr/>
        </p:nvCxnSpPr>
        <p:spPr>
          <a:xfrm>
            <a:off x="6096000" y="6483935"/>
            <a:ext cx="2340016" cy="0"/>
          </a:xfrm>
          <a:prstGeom prst="line">
            <a:avLst/>
          </a:prstGeom>
          <a:ln w="38100">
            <a:solidFill>
              <a:srgbClr val="00ABAF"/>
            </a:solidFill>
          </a:ln>
        </p:spPr>
        <p:style>
          <a:lnRef idx="1">
            <a:schemeClr val="accent1"/>
          </a:lnRef>
          <a:fillRef idx="0">
            <a:schemeClr val="accent1"/>
          </a:fillRef>
          <a:effectRef idx="0">
            <a:schemeClr val="accent1"/>
          </a:effectRef>
          <a:fontRef idx="minor">
            <a:schemeClr val="tx1"/>
          </a:fontRef>
        </p:style>
      </p:cxnSp>
      <p:sp>
        <p:nvSpPr>
          <p:cNvPr id="5" name="Rectángulo 128">
            <a:extLst>
              <a:ext uri="{FF2B5EF4-FFF2-40B4-BE49-F238E27FC236}">
                <a16:creationId xmlns:a16="http://schemas.microsoft.com/office/drawing/2014/main" id="{627A3D0E-32B9-5A53-2AB0-488E3B656541}"/>
              </a:ext>
            </a:extLst>
          </p:cNvPr>
          <p:cNvSpPr/>
          <p:nvPr/>
        </p:nvSpPr>
        <p:spPr>
          <a:xfrm>
            <a:off x="6339088" y="6278879"/>
            <a:ext cx="1546989" cy="425235"/>
          </a:xfrm>
          <a:prstGeom prst="rect">
            <a:avLst/>
          </a:prstGeom>
          <a:solidFill>
            <a:srgbClr val="00ABA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100" b="1" dirty="0">
                <a:latin typeface="Open Sans"/>
                <a:ea typeface="Open Sans"/>
                <a:cs typeface="Open Sans"/>
              </a:rPr>
              <a:t>EMEA SALES OFFICE</a:t>
            </a:r>
          </a:p>
        </p:txBody>
      </p:sp>
      <p:grpSp>
        <p:nvGrpSpPr>
          <p:cNvPr id="6" name="Grupo 5">
            <a:extLst>
              <a:ext uri="{FF2B5EF4-FFF2-40B4-BE49-F238E27FC236}">
                <a16:creationId xmlns:a16="http://schemas.microsoft.com/office/drawing/2014/main" id="{F910A553-CCAB-77D3-85F0-952873A79A53}"/>
              </a:ext>
            </a:extLst>
          </p:cNvPr>
          <p:cNvGrpSpPr/>
          <p:nvPr/>
        </p:nvGrpSpPr>
        <p:grpSpPr>
          <a:xfrm>
            <a:off x="8141223" y="3947611"/>
            <a:ext cx="2886773" cy="558285"/>
            <a:chOff x="8141223" y="3968674"/>
            <a:chExt cx="2886773" cy="558285"/>
          </a:xfrm>
        </p:grpSpPr>
        <p:cxnSp>
          <p:nvCxnSpPr>
            <p:cNvPr id="13" name="Straight Connector 174">
              <a:extLst>
                <a:ext uri="{FF2B5EF4-FFF2-40B4-BE49-F238E27FC236}">
                  <a16:creationId xmlns:a16="http://schemas.microsoft.com/office/drawing/2014/main" id="{35483693-40AF-7143-B926-8F85E633BE67}"/>
                </a:ext>
              </a:extLst>
            </p:cNvPr>
            <p:cNvCxnSpPr>
              <a:cxnSpLocks/>
            </p:cNvCxnSpPr>
            <p:nvPr/>
          </p:nvCxnSpPr>
          <p:spPr>
            <a:xfrm>
              <a:off x="8141223" y="4233524"/>
              <a:ext cx="318425" cy="0"/>
            </a:xfrm>
            <a:prstGeom prst="line">
              <a:avLst/>
            </a:prstGeom>
            <a:ln w="38100">
              <a:solidFill>
                <a:srgbClr val="00ABAF"/>
              </a:solidFill>
            </a:ln>
          </p:spPr>
          <p:style>
            <a:lnRef idx="1">
              <a:schemeClr val="accent1"/>
            </a:lnRef>
            <a:fillRef idx="0">
              <a:schemeClr val="accent1"/>
            </a:fillRef>
            <a:effectRef idx="0">
              <a:schemeClr val="accent1"/>
            </a:effectRef>
            <a:fontRef idx="minor">
              <a:schemeClr val="tx1"/>
            </a:fontRef>
          </p:style>
        </p:cxnSp>
        <p:grpSp>
          <p:nvGrpSpPr>
            <p:cNvPr id="14" name="Group 84">
              <a:extLst>
                <a:ext uri="{FF2B5EF4-FFF2-40B4-BE49-F238E27FC236}">
                  <a16:creationId xmlns:a16="http://schemas.microsoft.com/office/drawing/2014/main" id="{1CB04166-71F7-849F-A9A1-48A9316A6083}"/>
                </a:ext>
              </a:extLst>
            </p:cNvPr>
            <p:cNvGrpSpPr/>
            <p:nvPr/>
          </p:nvGrpSpPr>
          <p:grpSpPr>
            <a:xfrm>
              <a:off x="8375980" y="3968674"/>
              <a:ext cx="2652016" cy="558285"/>
              <a:chOff x="6698515" y="2599185"/>
              <a:chExt cx="2652016" cy="558285"/>
            </a:xfrm>
          </p:grpSpPr>
          <p:pic>
            <p:nvPicPr>
              <p:cNvPr id="15" name="Picture 2">
                <a:extLst>
                  <a:ext uri="{FF2B5EF4-FFF2-40B4-BE49-F238E27FC236}">
                    <a16:creationId xmlns:a16="http://schemas.microsoft.com/office/drawing/2014/main" id="{355C658A-7F15-7F6C-773E-6AEFD0AE3C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6698515" y="2743185"/>
                <a:ext cx="432032" cy="288021"/>
              </a:xfrm>
              <a:prstGeom prst="roundRect">
                <a:avLst>
                  <a:gd name="adj" fmla="val 8594"/>
                </a:avLst>
              </a:prstGeom>
              <a:noFill/>
              <a:ln w="19050">
                <a:solidFill>
                  <a:srgbClr val="00ABAF"/>
                </a:solidFill>
              </a:ln>
              <a:effectLst/>
            </p:spPr>
          </p:pic>
          <p:sp>
            <p:nvSpPr>
              <p:cNvPr id="16" name="Rectángulo 128">
                <a:extLst>
                  <a:ext uri="{FF2B5EF4-FFF2-40B4-BE49-F238E27FC236}">
                    <a16:creationId xmlns:a16="http://schemas.microsoft.com/office/drawing/2014/main" id="{5170305F-9582-B27B-536E-B54D6D4BE13A}"/>
                  </a:ext>
                </a:extLst>
              </p:cNvPr>
              <p:cNvSpPr/>
              <p:nvPr/>
            </p:nvSpPr>
            <p:spPr>
              <a:xfrm>
                <a:off x="7632402" y="2869470"/>
                <a:ext cx="1416161" cy="288000"/>
              </a:xfrm>
              <a:prstGeom prst="rect">
                <a:avLst/>
              </a:prstGeom>
              <a:noFill/>
              <a:ln>
                <a:solidFill>
                  <a:srgbClr val="00ABA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400" dirty="0">
                    <a:latin typeface="Open Sans"/>
                    <a:ea typeface="Open Sans"/>
                    <a:cs typeface="Open Sans"/>
                  </a:rPr>
                  <a:t>Kiev, UKR</a:t>
                </a:r>
              </a:p>
            </p:txBody>
          </p:sp>
          <p:sp>
            <p:nvSpPr>
              <p:cNvPr id="17" name="Rectángulo 128">
                <a:extLst>
                  <a:ext uri="{FF2B5EF4-FFF2-40B4-BE49-F238E27FC236}">
                    <a16:creationId xmlns:a16="http://schemas.microsoft.com/office/drawing/2014/main" id="{5E03A526-603D-7687-4B50-3B61D700ADDF}"/>
                  </a:ext>
                </a:extLst>
              </p:cNvPr>
              <p:cNvSpPr/>
              <p:nvPr/>
            </p:nvSpPr>
            <p:spPr>
              <a:xfrm>
                <a:off x="7330433" y="2599185"/>
                <a:ext cx="2020098" cy="288000"/>
              </a:xfrm>
              <a:prstGeom prst="rect">
                <a:avLst/>
              </a:prstGeom>
              <a:solidFill>
                <a:srgbClr val="00ABA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600" b="1" dirty="0" err="1">
                    <a:latin typeface="Open Sans"/>
                    <a:ea typeface="Open Sans"/>
                    <a:cs typeface="Open Sans"/>
                  </a:rPr>
                  <a:t>Excellence</a:t>
                </a:r>
                <a:r>
                  <a:rPr lang="es-ES" sz="1600" b="1" dirty="0">
                    <a:latin typeface="Open Sans"/>
                    <a:ea typeface="Open Sans"/>
                    <a:cs typeface="Open Sans"/>
                  </a:rPr>
                  <a:t> Center</a:t>
                </a:r>
              </a:p>
            </p:txBody>
          </p:sp>
        </p:grpSp>
      </p:grpSp>
      <p:grpSp>
        <p:nvGrpSpPr>
          <p:cNvPr id="19" name="Grupo 18">
            <a:extLst>
              <a:ext uri="{FF2B5EF4-FFF2-40B4-BE49-F238E27FC236}">
                <a16:creationId xmlns:a16="http://schemas.microsoft.com/office/drawing/2014/main" id="{A3039C7F-BDCC-7C2A-4D00-F2CBB08B3017}"/>
              </a:ext>
            </a:extLst>
          </p:cNvPr>
          <p:cNvGrpSpPr/>
          <p:nvPr/>
        </p:nvGrpSpPr>
        <p:grpSpPr>
          <a:xfrm>
            <a:off x="8140740" y="5460171"/>
            <a:ext cx="2887252" cy="558285"/>
            <a:chOff x="8140740" y="5402223"/>
            <a:chExt cx="2887252" cy="558285"/>
          </a:xfrm>
        </p:grpSpPr>
        <p:cxnSp>
          <p:nvCxnSpPr>
            <p:cNvPr id="20" name="Straight Connector 175">
              <a:extLst>
                <a:ext uri="{FF2B5EF4-FFF2-40B4-BE49-F238E27FC236}">
                  <a16:creationId xmlns:a16="http://schemas.microsoft.com/office/drawing/2014/main" id="{520454B6-35E6-5E37-C3D7-2987E48A2E79}"/>
                </a:ext>
              </a:extLst>
            </p:cNvPr>
            <p:cNvCxnSpPr>
              <a:cxnSpLocks/>
            </p:cNvCxnSpPr>
            <p:nvPr/>
          </p:nvCxnSpPr>
          <p:spPr>
            <a:xfrm>
              <a:off x="8140740" y="5672508"/>
              <a:ext cx="318425" cy="0"/>
            </a:xfrm>
            <a:prstGeom prst="line">
              <a:avLst/>
            </a:prstGeom>
            <a:ln w="38100">
              <a:solidFill>
                <a:srgbClr val="00ABAF"/>
              </a:solidFill>
            </a:ln>
          </p:spPr>
          <p:style>
            <a:lnRef idx="1">
              <a:schemeClr val="accent1"/>
            </a:lnRef>
            <a:fillRef idx="0">
              <a:schemeClr val="accent1"/>
            </a:fillRef>
            <a:effectRef idx="0">
              <a:schemeClr val="accent1"/>
            </a:effectRef>
            <a:fontRef idx="minor">
              <a:schemeClr val="tx1"/>
            </a:fontRef>
          </p:style>
        </p:cxnSp>
        <p:grpSp>
          <p:nvGrpSpPr>
            <p:cNvPr id="22" name="Group 92">
              <a:extLst>
                <a:ext uri="{FF2B5EF4-FFF2-40B4-BE49-F238E27FC236}">
                  <a16:creationId xmlns:a16="http://schemas.microsoft.com/office/drawing/2014/main" id="{4A95D7D1-846D-4E7F-EC3F-95C829C6B94D}"/>
                </a:ext>
              </a:extLst>
            </p:cNvPr>
            <p:cNvGrpSpPr/>
            <p:nvPr/>
          </p:nvGrpSpPr>
          <p:grpSpPr>
            <a:xfrm>
              <a:off x="8375980" y="5402223"/>
              <a:ext cx="2652012" cy="558285"/>
              <a:chOff x="6698515" y="2599185"/>
              <a:chExt cx="2652012" cy="558285"/>
            </a:xfrm>
          </p:grpSpPr>
          <p:pic>
            <p:nvPicPr>
              <p:cNvPr id="23" name="Picture 2">
                <a:extLst>
                  <a:ext uri="{FF2B5EF4-FFF2-40B4-BE49-F238E27FC236}">
                    <a16:creationId xmlns:a16="http://schemas.microsoft.com/office/drawing/2014/main" id="{727C7242-6EFC-F97C-5FD7-F787976EF53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6698515" y="2743185"/>
                <a:ext cx="432032" cy="288021"/>
              </a:xfrm>
              <a:prstGeom prst="roundRect">
                <a:avLst>
                  <a:gd name="adj" fmla="val 8594"/>
                </a:avLst>
              </a:prstGeom>
              <a:noFill/>
              <a:ln w="19050">
                <a:solidFill>
                  <a:srgbClr val="00ABAF"/>
                </a:solidFill>
              </a:ln>
              <a:effectLst/>
            </p:spPr>
          </p:pic>
          <p:sp>
            <p:nvSpPr>
              <p:cNvPr id="24" name="Rectángulo 128">
                <a:extLst>
                  <a:ext uri="{FF2B5EF4-FFF2-40B4-BE49-F238E27FC236}">
                    <a16:creationId xmlns:a16="http://schemas.microsoft.com/office/drawing/2014/main" id="{28322E2D-F54D-0F6E-FB8C-4EE7FA9462CE}"/>
                  </a:ext>
                </a:extLst>
              </p:cNvPr>
              <p:cNvSpPr/>
              <p:nvPr/>
            </p:nvSpPr>
            <p:spPr>
              <a:xfrm>
                <a:off x="7703608" y="2869470"/>
                <a:ext cx="1273744" cy="288000"/>
              </a:xfrm>
              <a:prstGeom prst="rect">
                <a:avLst/>
              </a:prstGeom>
              <a:noFill/>
              <a:ln>
                <a:solidFill>
                  <a:srgbClr val="00ABA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400" dirty="0">
                    <a:latin typeface="Open Sans"/>
                    <a:ea typeface="Open Sans"/>
                    <a:cs typeface="Open Sans"/>
                  </a:rPr>
                  <a:t>Yakarta, IDN</a:t>
                </a:r>
              </a:p>
            </p:txBody>
          </p:sp>
          <p:sp>
            <p:nvSpPr>
              <p:cNvPr id="25" name="Rectángulo 128">
                <a:extLst>
                  <a:ext uri="{FF2B5EF4-FFF2-40B4-BE49-F238E27FC236}">
                    <a16:creationId xmlns:a16="http://schemas.microsoft.com/office/drawing/2014/main" id="{E9DC7038-2393-CBFC-7C46-BEFA0CBD068D}"/>
                  </a:ext>
                </a:extLst>
              </p:cNvPr>
              <p:cNvSpPr/>
              <p:nvPr/>
            </p:nvSpPr>
            <p:spPr>
              <a:xfrm>
                <a:off x="7330433" y="2599185"/>
                <a:ext cx="2020094" cy="288000"/>
              </a:xfrm>
              <a:prstGeom prst="rect">
                <a:avLst/>
              </a:prstGeom>
              <a:solidFill>
                <a:srgbClr val="00ABA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600" b="1" dirty="0">
                    <a:latin typeface="Open Sans"/>
                    <a:ea typeface="Open Sans"/>
                    <a:cs typeface="Open Sans"/>
                  </a:rPr>
                  <a:t>INTEGRASYS Asia</a:t>
                </a:r>
              </a:p>
            </p:txBody>
          </p:sp>
        </p:grpSp>
      </p:grpSp>
      <p:grpSp>
        <p:nvGrpSpPr>
          <p:cNvPr id="26" name="Grupo 25">
            <a:extLst>
              <a:ext uri="{FF2B5EF4-FFF2-40B4-BE49-F238E27FC236}">
                <a16:creationId xmlns:a16="http://schemas.microsoft.com/office/drawing/2014/main" id="{B41351F8-108C-10EA-5A82-4A09DCBF3C96}"/>
              </a:ext>
            </a:extLst>
          </p:cNvPr>
          <p:cNvGrpSpPr/>
          <p:nvPr/>
        </p:nvGrpSpPr>
        <p:grpSpPr>
          <a:xfrm>
            <a:off x="8117591" y="6216450"/>
            <a:ext cx="2910401" cy="558285"/>
            <a:chOff x="8117591" y="6216450"/>
            <a:chExt cx="2910401" cy="558285"/>
          </a:xfrm>
        </p:grpSpPr>
        <p:cxnSp>
          <p:nvCxnSpPr>
            <p:cNvPr id="28" name="Straight Connector 176">
              <a:extLst>
                <a:ext uri="{FF2B5EF4-FFF2-40B4-BE49-F238E27FC236}">
                  <a16:creationId xmlns:a16="http://schemas.microsoft.com/office/drawing/2014/main" id="{2C096369-BBC8-C68F-6EA9-C56F034EC723}"/>
                </a:ext>
              </a:extLst>
            </p:cNvPr>
            <p:cNvCxnSpPr>
              <a:cxnSpLocks/>
            </p:cNvCxnSpPr>
            <p:nvPr/>
          </p:nvCxnSpPr>
          <p:spPr>
            <a:xfrm>
              <a:off x="8117591" y="6472450"/>
              <a:ext cx="318425" cy="0"/>
            </a:xfrm>
            <a:prstGeom prst="line">
              <a:avLst/>
            </a:prstGeom>
            <a:ln w="38100">
              <a:solidFill>
                <a:srgbClr val="00ABAF"/>
              </a:solidFill>
            </a:ln>
          </p:spPr>
          <p:style>
            <a:lnRef idx="1">
              <a:schemeClr val="accent1"/>
            </a:lnRef>
            <a:fillRef idx="0">
              <a:schemeClr val="accent1"/>
            </a:fillRef>
            <a:effectRef idx="0">
              <a:schemeClr val="accent1"/>
            </a:effectRef>
            <a:fontRef idx="minor">
              <a:schemeClr val="tx1"/>
            </a:fontRef>
          </p:style>
        </p:cxnSp>
        <p:grpSp>
          <p:nvGrpSpPr>
            <p:cNvPr id="29" name="Group 96">
              <a:extLst>
                <a:ext uri="{FF2B5EF4-FFF2-40B4-BE49-F238E27FC236}">
                  <a16:creationId xmlns:a16="http://schemas.microsoft.com/office/drawing/2014/main" id="{E76B1858-B637-B847-2FAD-D0BDF8609D0C}"/>
                </a:ext>
              </a:extLst>
            </p:cNvPr>
            <p:cNvGrpSpPr/>
            <p:nvPr/>
          </p:nvGrpSpPr>
          <p:grpSpPr>
            <a:xfrm>
              <a:off x="8375980" y="6216450"/>
              <a:ext cx="2652012" cy="558285"/>
              <a:chOff x="6698515" y="2599185"/>
              <a:chExt cx="2652012" cy="558285"/>
            </a:xfrm>
          </p:grpSpPr>
          <p:pic>
            <p:nvPicPr>
              <p:cNvPr id="32" name="Picture 2">
                <a:extLst>
                  <a:ext uri="{FF2B5EF4-FFF2-40B4-BE49-F238E27FC236}">
                    <a16:creationId xmlns:a16="http://schemas.microsoft.com/office/drawing/2014/main" id="{151D371E-EDC3-7124-2A11-458108CFF0F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6698515" y="2743185"/>
                <a:ext cx="432032" cy="288021"/>
              </a:xfrm>
              <a:prstGeom prst="roundRect">
                <a:avLst>
                  <a:gd name="adj" fmla="val 8594"/>
                </a:avLst>
              </a:prstGeom>
              <a:noFill/>
              <a:ln w="19050">
                <a:solidFill>
                  <a:srgbClr val="00ABAF"/>
                </a:solidFill>
              </a:ln>
              <a:effectLst/>
            </p:spPr>
          </p:pic>
          <p:sp>
            <p:nvSpPr>
              <p:cNvPr id="37" name="Rectángulo 128">
                <a:extLst>
                  <a:ext uri="{FF2B5EF4-FFF2-40B4-BE49-F238E27FC236}">
                    <a16:creationId xmlns:a16="http://schemas.microsoft.com/office/drawing/2014/main" id="{6C74A6F3-9B63-87EE-2F18-B43CFA2914E5}"/>
                  </a:ext>
                </a:extLst>
              </p:cNvPr>
              <p:cNvSpPr/>
              <p:nvPr/>
            </p:nvSpPr>
            <p:spPr>
              <a:xfrm>
                <a:off x="7727964" y="2869470"/>
                <a:ext cx="1225030" cy="288000"/>
              </a:xfrm>
              <a:prstGeom prst="rect">
                <a:avLst/>
              </a:prstGeom>
              <a:noFill/>
              <a:ln>
                <a:solidFill>
                  <a:srgbClr val="00ABA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400" dirty="0">
                    <a:latin typeface="Open Sans"/>
                    <a:ea typeface="Open Sans"/>
                    <a:cs typeface="Open Sans"/>
                  </a:rPr>
                  <a:t>Dubai, UAE</a:t>
                </a:r>
              </a:p>
            </p:txBody>
          </p:sp>
          <p:sp>
            <p:nvSpPr>
              <p:cNvPr id="38" name="Rectángulo 128">
                <a:extLst>
                  <a:ext uri="{FF2B5EF4-FFF2-40B4-BE49-F238E27FC236}">
                    <a16:creationId xmlns:a16="http://schemas.microsoft.com/office/drawing/2014/main" id="{D68AF145-5676-97F4-6CD4-6D0D82153924}"/>
                  </a:ext>
                </a:extLst>
              </p:cNvPr>
              <p:cNvSpPr/>
              <p:nvPr/>
            </p:nvSpPr>
            <p:spPr>
              <a:xfrm>
                <a:off x="7330432" y="2599185"/>
                <a:ext cx="2020095" cy="288000"/>
              </a:xfrm>
              <a:prstGeom prst="rect">
                <a:avLst/>
              </a:prstGeom>
              <a:solidFill>
                <a:srgbClr val="00ABA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600" b="1" dirty="0">
                    <a:latin typeface="Open Sans"/>
                    <a:ea typeface="Open Sans"/>
                    <a:cs typeface="Open Sans"/>
                  </a:rPr>
                  <a:t>INTEGRASYS UAE</a:t>
                </a:r>
              </a:p>
            </p:txBody>
          </p:sp>
        </p:grpSp>
      </p:grpSp>
      <p:cxnSp>
        <p:nvCxnSpPr>
          <p:cNvPr id="39" name="Straight Connector 11">
            <a:extLst>
              <a:ext uri="{FF2B5EF4-FFF2-40B4-BE49-F238E27FC236}">
                <a16:creationId xmlns:a16="http://schemas.microsoft.com/office/drawing/2014/main" id="{5E212807-4B10-41F4-B85E-D191C0B6118A}"/>
              </a:ext>
            </a:extLst>
          </p:cNvPr>
          <p:cNvCxnSpPr>
            <a:cxnSpLocks/>
          </p:cNvCxnSpPr>
          <p:nvPr/>
        </p:nvCxnSpPr>
        <p:spPr>
          <a:xfrm flipV="1">
            <a:off x="10972508" y="2931198"/>
            <a:ext cx="465452" cy="417648"/>
          </a:xfrm>
          <a:prstGeom prst="line">
            <a:avLst/>
          </a:prstGeom>
          <a:ln w="38100">
            <a:solidFill>
              <a:srgbClr val="00ABAF"/>
            </a:solidFill>
          </a:ln>
        </p:spPr>
        <p:style>
          <a:lnRef idx="1">
            <a:schemeClr val="accent1"/>
          </a:lnRef>
          <a:fillRef idx="0">
            <a:schemeClr val="accent1"/>
          </a:fillRef>
          <a:effectRef idx="0">
            <a:schemeClr val="accent1"/>
          </a:effectRef>
          <a:fontRef idx="minor">
            <a:schemeClr val="tx1"/>
          </a:fontRef>
        </p:style>
      </p:cxnSp>
      <p:cxnSp>
        <p:nvCxnSpPr>
          <p:cNvPr id="40" name="Straight Connector 17">
            <a:extLst>
              <a:ext uri="{FF2B5EF4-FFF2-40B4-BE49-F238E27FC236}">
                <a16:creationId xmlns:a16="http://schemas.microsoft.com/office/drawing/2014/main" id="{5ABD0BE2-8C54-59E9-25B3-949830E4CE9D}"/>
              </a:ext>
            </a:extLst>
          </p:cNvPr>
          <p:cNvCxnSpPr>
            <a:cxnSpLocks/>
          </p:cNvCxnSpPr>
          <p:nvPr/>
        </p:nvCxnSpPr>
        <p:spPr>
          <a:xfrm>
            <a:off x="10971857" y="3331828"/>
            <a:ext cx="466103" cy="424133"/>
          </a:xfrm>
          <a:prstGeom prst="line">
            <a:avLst/>
          </a:prstGeom>
          <a:ln w="38100">
            <a:solidFill>
              <a:srgbClr val="00ABAF"/>
            </a:solidFill>
          </a:ln>
        </p:spPr>
        <p:style>
          <a:lnRef idx="1">
            <a:schemeClr val="accent1"/>
          </a:lnRef>
          <a:fillRef idx="0">
            <a:schemeClr val="accent1"/>
          </a:fillRef>
          <a:effectRef idx="0">
            <a:schemeClr val="accent1"/>
          </a:effectRef>
          <a:fontRef idx="minor">
            <a:schemeClr val="tx1"/>
          </a:fontRef>
        </p:style>
      </p:cxnSp>
      <p:cxnSp>
        <p:nvCxnSpPr>
          <p:cNvPr id="41" name="Straight Connector 20">
            <a:extLst>
              <a:ext uri="{FF2B5EF4-FFF2-40B4-BE49-F238E27FC236}">
                <a16:creationId xmlns:a16="http://schemas.microsoft.com/office/drawing/2014/main" id="{C8830ABA-35F8-263D-39BA-BB5C0F4CCDCB}"/>
              </a:ext>
            </a:extLst>
          </p:cNvPr>
          <p:cNvCxnSpPr>
            <a:cxnSpLocks/>
          </p:cNvCxnSpPr>
          <p:nvPr/>
        </p:nvCxnSpPr>
        <p:spPr>
          <a:xfrm>
            <a:off x="10970868" y="3341676"/>
            <a:ext cx="318425" cy="0"/>
          </a:xfrm>
          <a:prstGeom prst="line">
            <a:avLst/>
          </a:prstGeom>
          <a:ln w="38100">
            <a:solidFill>
              <a:srgbClr val="00ABAF"/>
            </a:solidFill>
          </a:ln>
        </p:spPr>
        <p:style>
          <a:lnRef idx="1">
            <a:schemeClr val="accent1"/>
          </a:lnRef>
          <a:fillRef idx="0">
            <a:schemeClr val="accent1"/>
          </a:fillRef>
          <a:effectRef idx="0">
            <a:schemeClr val="accent1"/>
          </a:effectRef>
          <a:fontRef idx="minor">
            <a:schemeClr val="tx1"/>
          </a:fontRef>
        </p:style>
      </p:cxnSp>
      <p:grpSp>
        <p:nvGrpSpPr>
          <p:cNvPr id="42" name="Grupo 41">
            <a:extLst>
              <a:ext uri="{FF2B5EF4-FFF2-40B4-BE49-F238E27FC236}">
                <a16:creationId xmlns:a16="http://schemas.microsoft.com/office/drawing/2014/main" id="{7F9B554A-0536-E3E0-ABFA-FF4C57C2BBFA}"/>
              </a:ext>
            </a:extLst>
          </p:cNvPr>
          <p:cNvGrpSpPr/>
          <p:nvPr/>
        </p:nvGrpSpPr>
        <p:grpSpPr>
          <a:xfrm>
            <a:off x="8135978" y="3191332"/>
            <a:ext cx="2892018" cy="558285"/>
            <a:chOff x="8135978" y="3191332"/>
            <a:chExt cx="2892018" cy="558285"/>
          </a:xfrm>
        </p:grpSpPr>
        <p:cxnSp>
          <p:nvCxnSpPr>
            <p:cNvPr id="43" name="Straight Connector 148">
              <a:extLst>
                <a:ext uri="{FF2B5EF4-FFF2-40B4-BE49-F238E27FC236}">
                  <a16:creationId xmlns:a16="http://schemas.microsoft.com/office/drawing/2014/main" id="{411B7F4F-F7CF-934E-3119-1FB483EE8D93}"/>
                </a:ext>
              </a:extLst>
            </p:cNvPr>
            <p:cNvCxnSpPr>
              <a:cxnSpLocks/>
            </p:cNvCxnSpPr>
            <p:nvPr/>
          </p:nvCxnSpPr>
          <p:spPr>
            <a:xfrm>
              <a:off x="8135978" y="3470475"/>
              <a:ext cx="318425" cy="0"/>
            </a:xfrm>
            <a:prstGeom prst="line">
              <a:avLst/>
            </a:prstGeom>
            <a:ln w="38100">
              <a:solidFill>
                <a:srgbClr val="00ABAF"/>
              </a:solidFill>
            </a:ln>
          </p:spPr>
          <p:style>
            <a:lnRef idx="1">
              <a:schemeClr val="accent1"/>
            </a:lnRef>
            <a:fillRef idx="0">
              <a:schemeClr val="accent1"/>
            </a:fillRef>
            <a:effectRef idx="0">
              <a:schemeClr val="accent1"/>
            </a:effectRef>
            <a:fontRef idx="minor">
              <a:schemeClr val="tx1"/>
            </a:fontRef>
          </p:style>
        </p:cxnSp>
        <p:grpSp>
          <p:nvGrpSpPr>
            <p:cNvPr id="44" name="Group 88">
              <a:extLst>
                <a:ext uri="{FF2B5EF4-FFF2-40B4-BE49-F238E27FC236}">
                  <a16:creationId xmlns:a16="http://schemas.microsoft.com/office/drawing/2014/main" id="{A50467C0-8CD6-DB89-3A60-0B9315F82914}"/>
                </a:ext>
              </a:extLst>
            </p:cNvPr>
            <p:cNvGrpSpPr/>
            <p:nvPr/>
          </p:nvGrpSpPr>
          <p:grpSpPr>
            <a:xfrm>
              <a:off x="8375980" y="3191332"/>
              <a:ext cx="2652016" cy="558285"/>
              <a:chOff x="6698515" y="2599185"/>
              <a:chExt cx="2652016" cy="558285"/>
            </a:xfrm>
          </p:grpSpPr>
          <p:pic>
            <p:nvPicPr>
              <p:cNvPr id="47" name="Picture 2">
                <a:extLst>
                  <a:ext uri="{FF2B5EF4-FFF2-40B4-BE49-F238E27FC236}">
                    <a16:creationId xmlns:a16="http://schemas.microsoft.com/office/drawing/2014/main" id="{DD7A0571-336C-8CD6-1838-9180377D60B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6698515" y="2743185"/>
                <a:ext cx="432032" cy="288021"/>
              </a:xfrm>
              <a:prstGeom prst="roundRect">
                <a:avLst>
                  <a:gd name="adj" fmla="val 8594"/>
                </a:avLst>
              </a:prstGeom>
              <a:noFill/>
              <a:ln w="19050">
                <a:solidFill>
                  <a:srgbClr val="00ABAF"/>
                </a:solidFill>
              </a:ln>
              <a:effectLst/>
            </p:spPr>
          </p:pic>
          <p:sp>
            <p:nvSpPr>
              <p:cNvPr id="48" name="Rectángulo 128">
                <a:extLst>
                  <a:ext uri="{FF2B5EF4-FFF2-40B4-BE49-F238E27FC236}">
                    <a16:creationId xmlns:a16="http://schemas.microsoft.com/office/drawing/2014/main" id="{751EB385-42CB-B193-D3C8-17125B0C7888}"/>
                  </a:ext>
                </a:extLst>
              </p:cNvPr>
              <p:cNvSpPr/>
              <p:nvPr/>
            </p:nvSpPr>
            <p:spPr>
              <a:xfrm>
                <a:off x="7550550" y="2869470"/>
                <a:ext cx="1579864" cy="288000"/>
              </a:xfrm>
              <a:prstGeom prst="rect">
                <a:avLst/>
              </a:prstGeom>
              <a:noFill/>
              <a:ln>
                <a:solidFill>
                  <a:srgbClr val="00ABA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400" dirty="0">
                    <a:latin typeface="Open Sans"/>
                    <a:ea typeface="Open Sans"/>
                    <a:cs typeface="Open Sans"/>
                  </a:rPr>
                  <a:t>VA, GA y FL, USA</a:t>
                </a:r>
              </a:p>
            </p:txBody>
          </p:sp>
          <p:sp>
            <p:nvSpPr>
              <p:cNvPr id="49" name="Rectángulo 128">
                <a:extLst>
                  <a:ext uri="{FF2B5EF4-FFF2-40B4-BE49-F238E27FC236}">
                    <a16:creationId xmlns:a16="http://schemas.microsoft.com/office/drawing/2014/main" id="{BA1BDF3E-4165-A2B6-16FC-2FB924982E36}"/>
                  </a:ext>
                </a:extLst>
              </p:cNvPr>
              <p:cNvSpPr/>
              <p:nvPr/>
            </p:nvSpPr>
            <p:spPr>
              <a:xfrm>
                <a:off x="7330433" y="2599185"/>
                <a:ext cx="2020098" cy="288000"/>
              </a:xfrm>
              <a:prstGeom prst="rect">
                <a:avLst/>
              </a:prstGeom>
              <a:solidFill>
                <a:srgbClr val="00ABA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600" b="1" dirty="0">
                    <a:latin typeface="Open Sans"/>
                    <a:ea typeface="Open Sans"/>
                    <a:cs typeface="Open Sans"/>
                  </a:rPr>
                  <a:t>INTEGRASYS LLC</a:t>
                </a:r>
              </a:p>
            </p:txBody>
          </p:sp>
        </p:grpSp>
      </p:grpSp>
      <p:grpSp>
        <p:nvGrpSpPr>
          <p:cNvPr id="50" name="Group 9">
            <a:extLst>
              <a:ext uri="{FF2B5EF4-FFF2-40B4-BE49-F238E27FC236}">
                <a16:creationId xmlns:a16="http://schemas.microsoft.com/office/drawing/2014/main" id="{10256EB8-3AB2-95A5-7041-62B14ACCF879}"/>
              </a:ext>
            </a:extLst>
          </p:cNvPr>
          <p:cNvGrpSpPr/>
          <p:nvPr/>
        </p:nvGrpSpPr>
        <p:grpSpPr>
          <a:xfrm>
            <a:off x="11297094" y="2769633"/>
            <a:ext cx="432032" cy="1123317"/>
            <a:chOff x="11516703" y="2813108"/>
            <a:chExt cx="432032" cy="1123317"/>
          </a:xfrm>
        </p:grpSpPr>
        <p:pic>
          <p:nvPicPr>
            <p:cNvPr id="51" name="Picture 2">
              <a:extLst>
                <a:ext uri="{FF2B5EF4-FFF2-40B4-BE49-F238E27FC236}">
                  <a16:creationId xmlns:a16="http://schemas.microsoft.com/office/drawing/2014/main" id="{543CB7D6-120E-6D03-E477-679311CBA7E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p:blipFill>
          <p:spPr bwMode="auto">
            <a:xfrm>
              <a:off x="11516703" y="2813108"/>
              <a:ext cx="432032" cy="288021"/>
            </a:xfrm>
            <a:prstGeom prst="roundRect">
              <a:avLst>
                <a:gd name="adj" fmla="val 8594"/>
              </a:avLst>
            </a:prstGeom>
            <a:noFill/>
            <a:ln w="19050">
              <a:solidFill>
                <a:srgbClr val="00ABAF"/>
              </a:solidFill>
            </a:ln>
            <a:effectLst/>
          </p:spPr>
        </p:pic>
        <p:pic>
          <p:nvPicPr>
            <p:cNvPr id="52" name="Picture 2">
              <a:extLst>
                <a:ext uri="{FF2B5EF4-FFF2-40B4-BE49-F238E27FC236}">
                  <a16:creationId xmlns:a16="http://schemas.microsoft.com/office/drawing/2014/main" id="{73B51861-77C2-E751-2854-E60C9849D0F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a:off x="11516703" y="3230756"/>
              <a:ext cx="432032" cy="288021"/>
            </a:xfrm>
            <a:prstGeom prst="roundRect">
              <a:avLst>
                <a:gd name="adj" fmla="val 8594"/>
              </a:avLst>
            </a:prstGeom>
            <a:noFill/>
            <a:ln w="19050">
              <a:solidFill>
                <a:srgbClr val="00ABAF"/>
              </a:solidFill>
            </a:ln>
            <a:effectLst/>
          </p:spPr>
        </p:pic>
        <p:pic>
          <p:nvPicPr>
            <p:cNvPr id="53" name="Picture 2">
              <a:extLst>
                <a:ext uri="{FF2B5EF4-FFF2-40B4-BE49-F238E27FC236}">
                  <a16:creationId xmlns:a16="http://schemas.microsoft.com/office/drawing/2014/main" id="{0B480D74-38D1-434F-FD3A-4E84703838C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11516703" y="3648404"/>
              <a:ext cx="432032" cy="288021"/>
            </a:xfrm>
            <a:prstGeom prst="roundRect">
              <a:avLst>
                <a:gd name="adj" fmla="val 8594"/>
              </a:avLst>
            </a:prstGeom>
            <a:noFill/>
            <a:ln w="19050">
              <a:solidFill>
                <a:srgbClr val="00ABAF"/>
              </a:solidFill>
            </a:ln>
            <a:effectLst/>
          </p:spPr>
        </p:pic>
      </p:grpSp>
      <p:grpSp>
        <p:nvGrpSpPr>
          <p:cNvPr id="54" name="Grupo 53">
            <a:extLst>
              <a:ext uri="{FF2B5EF4-FFF2-40B4-BE49-F238E27FC236}">
                <a16:creationId xmlns:a16="http://schemas.microsoft.com/office/drawing/2014/main" id="{99EC2231-5DA3-70C7-02D3-438993B06BE4}"/>
              </a:ext>
            </a:extLst>
          </p:cNvPr>
          <p:cNvGrpSpPr/>
          <p:nvPr/>
        </p:nvGrpSpPr>
        <p:grpSpPr>
          <a:xfrm>
            <a:off x="8147924" y="4703891"/>
            <a:ext cx="2886773" cy="558285"/>
            <a:chOff x="8147924" y="4678758"/>
            <a:chExt cx="2886773" cy="558285"/>
          </a:xfrm>
        </p:grpSpPr>
        <p:cxnSp>
          <p:nvCxnSpPr>
            <p:cNvPr id="55" name="Straight Connector 174">
              <a:extLst>
                <a:ext uri="{FF2B5EF4-FFF2-40B4-BE49-F238E27FC236}">
                  <a16:creationId xmlns:a16="http://schemas.microsoft.com/office/drawing/2014/main" id="{B5BE8EAE-5D21-16E0-C4CE-0628EF82DAEA}"/>
                </a:ext>
              </a:extLst>
            </p:cNvPr>
            <p:cNvCxnSpPr>
              <a:cxnSpLocks/>
            </p:cNvCxnSpPr>
            <p:nvPr/>
          </p:nvCxnSpPr>
          <p:spPr>
            <a:xfrm>
              <a:off x="8147924" y="4943608"/>
              <a:ext cx="318425" cy="0"/>
            </a:xfrm>
            <a:prstGeom prst="line">
              <a:avLst/>
            </a:prstGeom>
            <a:ln w="38100">
              <a:solidFill>
                <a:srgbClr val="00ABAF"/>
              </a:solidFill>
            </a:ln>
          </p:spPr>
          <p:style>
            <a:lnRef idx="1">
              <a:schemeClr val="accent1"/>
            </a:lnRef>
            <a:fillRef idx="0">
              <a:schemeClr val="accent1"/>
            </a:fillRef>
            <a:effectRef idx="0">
              <a:schemeClr val="accent1"/>
            </a:effectRef>
            <a:fontRef idx="minor">
              <a:schemeClr val="tx1"/>
            </a:fontRef>
          </p:style>
        </p:cxnSp>
        <p:grpSp>
          <p:nvGrpSpPr>
            <p:cNvPr id="56" name="Group 84">
              <a:extLst>
                <a:ext uri="{FF2B5EF4-FFF2-40B4-BE49-F238E27FC236}">
                  <a16:creationId xmlns:a16="http://schemas.microsoft.com/office/drawing/2014/main" id="{C68CA6D0-078C-7BFD-ED59-7E25556B437C}"/>
                </a:ext>
              </a:extLst>
            </p:cNvPr>
            <p:cNvGrpSpPr/>
            <p:nvPr/>
          </p:nvGrpSpPr>
          <p:grpSpPr>
            <a:xfrm>
              <a:off x="8382681" y="4678758"/>
              <a:ext cx="2652016" cy="558285"/>
              <a:chOff x="6698515" y="2599185"/>
              <a:chExt cx="2652016" cy="558285"/>
            </a:xfrm>
          </p:grpSpPr>
          <p:pic>
            <p:nvPicPr>
              <p:cNvPr id="71" name="Picture 2">
                <a:extLst>
                  <a:ext uri="{FF2B5EF4-FFF2-40B4-BE49-F238E27FC236}">
                    <a16:creationId xmlns:a16="http://schemas.microsoft.com/office/drawing/2014/main" id="{7A9E0638-A903-43CD-EF14-F76AC386C29E}"/>
                  </a:ext>
                </a:extLst>
              </p:cNvPr>
              <p:cNvPicPr>
                <a:picLocks noChangeAspect="1" noChangeArrowheads="1"/>
              </p:cNvPicPr>
              <p:nvPr/>
            </p:nvPicPr>
            <p:blipFill>
              <a:blip r:embed="rId17">
                <a:extLst>
                  <a:ext uri="{96DAC541-7B7A-43D3-8B79-37D633B846F1}">
                    <asvg:svgBlip xmlns:asvg="http://schemas.microsoft.com/office/drawing/2016/SVG/main" r:embed="rId18"/>
                  </a:ext>
                </a:extLst>
              </a:blip>
              <a:srcRect/>
              <a:stretch/>
            </p:blipFill>
            <p:spPr bwMode="auto">
              <a:xfrm>
                <a:off x="6698515" y="2743185"/>
                <a:ext cx="432032" cy="288021"/>
              </a:xfrm>
              <a:prstGeom prst="roundRect">
                <a:avLst>
                  <a:gd name="adj" fmla="val 8594"/>
                </a:avLst>
              </a:prstGeom>
              <a:noFill/>
              <a:ln w="19050">
                <a:solidFill>
                  <a:srgbClr val="00ABAF"/>
                </a:solidFill>
              </a:ln>
              <a:effectLst/>
            </p:spPr>
          </p:pic>
          <p:sp>
            <p:nvSpPr>
              <p:cNvPr id="72" name="Rectángulo 128">
                <a:extLst>
                  <a:ext uri="{FF2B5EF4-FFF2-40B4-BE49-F238E27FC236}">
                    <a16:creationId xmlns:a16="http://schemas.microsoft.com/office/drawing/2014/main" id="{AD2FD0F3-3790-4E6A-8F97-5900002DF2A9}"/>
                  </a:ext>
                </a:extLst>
              </p:cNvPr>
              <p:cNvSpPr/>
              <p:nvPr/>
            </p:nvSpPr>
            <p:spPr>
              <a:xfrm>
                <a:off x="7632402" y="2869470"/>
                <a:ext cx="1416161" cy="288000"/>
              </a:xfrm>
              <a:prstGeom prst="rect">
                <a:avLst/>
              </a:prstGeom>
              <a:noFill/>
              <a:ln>
                <a:solidFill>
                  <a:srgbClr val="00ABA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400" dirty="0">
                    <a:latin typeface="Open Sans"/>
                    <a:ea typeface="Open Sans"/>
                    <a:cs typeface="Open Sans"/>
                  </a:rPr>
                  <a:t>Toulouse, FRA</a:t>
                </a:r>
              </a:p>
            </p:txBody>
          </p:sp>
          <p:sp>
            <p:nvSpPr>
              <p:cNvPr id="73" name="Rectángulo 128">
                <a:extLst>
                  <a:ext uri="{FF2B5EF4-FFF2-40B4-BE49-F238E27FC236}">
                    <a16:creationId xmlns:a16="http://schemas.microsoft.com/office/drawing/2014/main" id="{B69EF455-547E-B4FB-F522-52A41685990E}"/>
                  </a:ext>
                </a:extLst>
              </p:cNvPr>
              <p:cNvSpPr/>
              <p:nvPr/>
            </p:nvSpPr>
            <p:spPr>
              <a:xfrm>
                <a:off x="7330433" y="2599185"/>
                <a:ext cx="2020098" cy="288000"/>
              </a:xfrm>
              <a:prstGeom prst="rect">
                <a:avLst/>
              </a:prstGeom>
              <a:solidFill>
                <a:srgbClr val="00ABA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600" b="1" dirty="0" err="1">
                    <a:latin typeface="Open Sans"/>
                    <a:ea typeface="Open Sans"/>
                    <a:cs typeface="Open Sans"/>
                  </a:rPr>
                  <a:t>Excellence</a:t>
                </a:r>
                <a:r>
                  <a:rPr lang="es-ES" sz="1600" b="1" dirty="0">
                    <a:latin typeface="Open Sans"/>
                    <a:ea typeface="Open Sans"/>
                    <a:cs typeface="Open Sans"/>
                  </a:rPr>
                  <a:t> Center</a:t>
                </a:r>
              </a:p>
            </p:txBody>
          </p:sp>
        </p:grpSp>
      </p:grpSp>
    </p:spTree>
    <p:extLst>
      <p:ext uri="{BB962C8B-B14F-4D97-AF65-F5344CB8AC3E}">
        <p14:creationId xmlns:p14="http://schemas.microsoft.com/office/powerpoint/2010/main" val="2010622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dots in the sky&#10;&#10;Description automatically generated">
            <a:extLst>
              <a:ext uri="{FF2B5EF4-FFF2-40B4-BE49-F238E27FC236}">
                <a16:creationId xmlns:a16="http://schemas.microsoft.com/office/drawing/2014/main" id="{470DD1C5-0B65-3724-3591-8157DA67AF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013934">
            <a:off x="5534976" y="4357969"/>
            <a:ext cx="12192000" cy="1986408"/>
          </a:xfrm>
          <a:prstGeom prst="rect">
            <a:avLst/>
          </a:prstGeom>
        </p:spPr>
      </p:pic>
      <p:pic>
        <p:nvPicPr>
          <p:cNvPr id="2" name="Imagen 1">
            <a:extLst>
              <a:ext uri="{FF2B5EF4-FFF2-40B4-BE49-F238E27FC236}">
                <a16:creationId xmlns:a16="http://schemas.microsoft.com/office/drawing/2014/main" id="{7DBA6DA1-3EAE-1C2A-DA1C-03C3BC820F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48303" y="260160"/>
            <a:ext cx="2460238" cy="401008"/>
          </a:xfrm>
          <a:prstGeom prst="rect">
            <a:avLst/>
          </a:prstGeom>
        </p:spPr>
      </p:pic>
      <p:sp>
        <p:nvSpPr>
          <p:cNvPr id="3" name="CuadroTexto 2">
            <a:extLst>
              <a:ext uri="{FF2B5EF4-FFF2-40B4-BE49-F238E27FC236}">
                <a16:creationId xmlns:a16="http://schemas.microsoft.com/office/drawing/2014/main" id="{0F52ABBE-D091-97B4-1FD7-8E05F078330E}"/>
              </a:ext>
            </a:extLst>
          </p:cNvPr>
          <p:cNvSpPr txBox="1"/>
          <p:nvPr/>
        </p:nvSpPr>
        <p:spPr>
          <a:xfrm>
            <a:off x="283459" y="260160"/>
            <a:ext cx="3890809" cy="861774"/>
          </a:xfrm>
          <a:prstGeom prst="rect">
            <a:avLst/>
          </a:prstGeom>
          <a:noFill/>
        </p:spPr>
        <p:txBody>
          <a:bodyPr wrap="none" rtlCol="0">
            <a:spAutoFit/>
          </a:bodyPr>
          <a:lstStyle/>
          <a:p>
            <a:r>
              <a:rPr lang="es-ES" sz="5000" b="1" dirty="0">
                <a:solidFill>
                  <a:schemeClr val="bg1"/>
                </a:solidFill>
                <a:latin typeface="+mj-lt"/>
              </a:rPr>
              <a:t>Our </a:t>
            </a:r>
            <a:r>
              <a:rPr lang="es-ES" sz="5000" b="1" dirty="0" err="1">
                <a:solidFill>
                  <a:schemeClr val="bg1"/>
                </a:solidFill>
                <a:latin typeface="+mj-lt"/>
              </a:rPr>
              <a:t>Offices</a:t>
            </a:r>
            <a:endParaRPr lang="es-ES" sz="5000" b="1" dirty="0">
              <a:solidFill>
                <a:schemeClr val="bg1"/>
              </a:solidFill>
              <a:latin typeface="+mj-lt"/>
            </a:endParaRPr>
          </a:p>
        </p:txBody>
      </p:sp>
      <p:grpSp>
        <p:nvGrpSpPr>
          <p:cNvPr id="9" name="Group 8">
            <a:extLst>
              <a:ext uri="{FF2B5EF4-FFF2-40B4-BE49-F238E27FC236}">
                <a16:creationId xmlns:a16="http://schemas.microsoft.com/office/drawing/2014/main" id="{355384B7-AA70-CF42-7962-D54FD604D7D3}"/>
              </a:ext>
            </a:extLst>
          </p:cNvPr>
          <p:cNvGrpSpPr/>
          <p:nvPr/>
        </p:nvGrpSpPr>
        <p:grpSpPr>
          <a:xfrm>
            <a:off x="276610" y="1178102"/>
            <a:ext cx="11638780" cy="3573739"/>
            <a:chOff x="263437" y="1178102"/>
            <a:chExt cx="11638780" cy="3573739"/>
          </a:xfrm>
        </p:grpSpPr>
        <p:grpSp>
          <p:nvGrpSpPr>
            <p:cNvPr id="15" name="Grupo 14">
              <a:extLst>
                <a:ext uri="{FF2B5EF4-FFF2-40B4-BE49-F238E27FC236}">
                  <a16:creationId xmlns:a16="http://schemas.microsoft.com/office/drawing/2014/main" id="{44672F31-C4B0-6D9C-8483-A88610E99C61}"/>
                </a:ext>
              </a:extLst>
            </p:cNvPr>
            <p:cNvGrpSpPr/>
            <p:nvPr/>
          </p:nvGrpSpPr>
          <p:grpSpPr>
            <a:xfrm>
              <a:off x="3303133" y="3025150"/>
              <a:ext cx="2230371" cy="1702961"/>
              <a:chOff x="3405751" y="1176301"/>
              <a:chExt cx="2230371" cy="1702961"/>
            </a:xfrm>
          </p:grpSpPr>
          <p:pic>
            <p:nvPicPr>
              <p:cNvPr id="74" name="Imagen 73">
                <a:extLst>
                  <a:ext uri="{FF2B5EF4-FFF2-40B4-BE49-F238E27FC236}">
                    <a16:creationId xmlns:a16="http://schemas.microsoft.com/office/drawing/2014/main" id="{69556EC6-ABA4-00A6-EC8C-8CD107324C5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405751" y="1176301"/>
                <a:ext cx="2230371" cy="1259172"/>
              </a:xfrm>
              <a:prstGeom prst="rect">
                <a:avLst/>
              </a:prstGeom>
            </p:spPr>
          </p:pic>
          <p:grpSp>
            <p:nvGrpSpPr>
              <p:cNvPr id="82" name="Grupo 81">
                <a:extLst>
                  <a:ext uri="{FF2B5EF4-FFF2-40B4-BE49-F238E27FC236}">
                    <a16:creationId xmlns:a16="http://schemas.microsoft.com/office/drawing/2014/main" id="{8FF704C7-3FFF-6B04-0C82-195F43C561A4}"/>
                  </a:ext>
                </a:extLst>
              </p:cNvPr>
              <p:cNvGrpSpPr/>
              <p:nvPr/>
            </p:nvGrpSpPr>
            <p:grpSpPr>
              <a:xfrm>
                <a:off x="3627681" y="2545837"/>
                <a:ext cx="1704861" cy="333425"/>
                <a:chOff x="5285024" y="4219818"/>
                <a:chExt cx="2557292" cy="500138"/>
              </a:xfrm>
            </p:grpSpPr>
            <p:sp>
              <p:nvSpPr>
                <p:cNvPr id="83" name="TextBox 35">
                  <a:extLst>
                    <a:ext uri="{FF2B5EF4-FFF2-40B4-BE49-F238E27FC236}">
                      <a16:creationId xmlns:a16="http://schemas.microsoft.com/office/drawing/2014/main" id="{BB6C5872-28E6-B9E3-56D3-17BD59EC230E}"/>
                    </a:ext>
                  </a:extLst>
                </p:cNvPr>
                <p:cNvSpPr txBox="1"/>
                <p:nvPr/>
              </p:nvSpPr>
              <p:spPr>
                <a:xfrm>
                  <a:off x="6043496" y="4219818"/>
                  <a:ext cx="1798820" cy="500138"/>
                </a:xfrm>
                <a:prstGeom prst="rect">
                  <a:avLst/>
                </a:prstGeom>
              </p:spPr>
              <p:txBody>
                <a:bodyPr wrap="square" lIns="0" tIns="0" rIns="0" bIns="0" rtlCol="0" anchor="t">
                  <a:spAutoFit/>
                </a:bodyPr>
                <a:lstStyle/>
                <a:p>
                  <a:pPr defTabSz="609630">
                    <a:lnSpc>
                      <a:spcPts val="1332"/>
                    </a:lnSpc>
                    <a:spcBef>
                      <a:spcPct val="0"/>
                    </a:spcBef>
                    <a:defRPr/>
                  </a:pPr>
                  <a:r>
                    <a:rPr lang="en-US" sz="1200" b="1" dirty="0">
                      <a:solidFill>
                        <a:srgbClr val="FFFFFF"/>
                      </a:solidFill>
                      <a:ea typeface="Open Sans Bold" panose="020B0604020202020204" charset="0"/>
                      <a:cs typeface="Open Sans Bold" panose="020B0604020202020204" charset="0"/>
                    </a:rPr>
                    <a:t>Regional Office</a:t>
                  </a:r>
                </a:p>
                <a:p>
                  <a:pPr defTabSz="609630">
                    <a:lnSpc>
                      <a:spcPts val="1332"/>
                    </a:lnSpc>
                    <a:spcBef>
                      <a:spcPct val="0"/>
                    </a:spcBef>
                    <a:defRPr/>
                  </a:pPr>
                  <a:r>
                    <a:rPr lang="en-US" sz="1200" b="1" dirty="0">
                      <a:solidFill>
                        <a:srgbClr val="FFFFFF"/>
                      </a:solidFill>
                      <a:ea typeface="Open Sans Bold" panose="020B0604020202020204" charset="0"/>
                      <a:cs typeface="Open Sans Bold" panose="020B0604020202020204" charset="0"/>
                    </a:rPr>
                    <a:t>FLORIDA, USA</a:t>
                  </a:r>
                </a:p>
              </p:txBody>
            </p:sp>
            <p:pic>
              <p:nvPicPr>
                <p:cNvPr id="84" name="Picture 2">
                  <a:extLst>
                    <a:ext uri="{FF2B5EF4-FFF2-40B4-BE49-F238E27FC236}">
                      <a16:creationId xmlns:a16="http://schemas.microsoft.com/office/drawing/2014/main" id="{00414B51-CF8C-9454-C78E-4AE7244910F4}"/>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p:blipFill>
              <p:spPr bwMode="auto">
                <a:xfrm>
                  <a:off x="5285024" y="4260366"/>
                  <a:ext cx="647796" cy="431864"/>
                </a:xfrm>
                <a:prstGeom prst="roundRect">
                  <a:avLst>
                    <a:gd name="adj" fmla="val 8594"/>
                  </a:avLst>
                </a:prstGeom>
                <a:solidFill>
                  <a:srgbClr val="FFFFFF">
                    <a:shade val="85000"/>
                  </a:srgbClr>
                </a:solidFill>
                <a:ln>
                  <a:noFill/>
                </a:ln>
                <a:effectLst/>
              </p:spPr>
            </p:pic>
          </p:grpSp>
        </p:grpSp>
        <p:grpSp>
          <p:nvGrpSpPr>
            <p:cNvPr id="47" name="Grupo 17">
              <a:extLst>
                <a:ext uri="{FF2B5EF4-FFF2-40B4-BE49-F238E27FC236}">
                  <a16:creationId xmlns:a16="http://schemas.microsoft.com/office/drawing/2014/main" id="{ADB0D42F-3FD3-62FF-A69A-2343588B1E60}"/>
                </a:ext>
              </a:extLst>
            </p:cNvPr>
            <p:cNvGrpSpPr/>
            <p:nvPr/>
          </p:nvGrpSpPr>
          <p:grpSpPr>
            <a:xfrm>
              <a:off x="6185783" y="1195420"/>
              <a:ext cx="2827375" cy="1711918"/>
              <a:chOff x="6175692" y="3293440"/>
              <a:chExt cx="2827375" cy="1711918"/>
            </a:xfrm>
          </p:grpSpPr>
          <p:sp>
            <p:nvSpPr>
              <p:cNvPr id="48" name="Freeform 21">
                <a:extLst>
                  <a:ext uri="{FF2B5EF4-FFF2-40B4-BE49-F238E27FC236}">
                    <a16:creationId xmlns:a16="http://schemas.microsoft.com/office/drawing/2014/main" id="{937C75E0-70FB-A2C7-2908-DB3E0B9077A7}"/>
                  </a:ext>
                </a:extLst>
              </p:cNvPr>
              <p:cNvSpPr/>
              <p:nvPr/>
            </p:nvSpPr>
            <p:spPr>
              <a:xfrm>
                <a:off x="6473379" y="3293440"/>
                <a:ext cx="2232000" cy="1224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7" cstate="email">
                  <a:extLst>
                    <a:ext uri="{28A0092B-C50C-407E-A947-70E740481C1C}">
                      <a14:useLocalDpi xmlns:a14="http://schemas.microsoft.com/office/drawing/2010/main" val="0"/>
                    </a:ext>
                  </a:extLst>
                </a:blip>
                <a:stretch>
                  <a:fillRect/>
                </a:stretch>
              </a:blipFill>
            </p:spPr>
            <p:txBody>
              <a:bodyPr/>
              <a:lstStyle/>
              <a:p>
                <a:pPr defTabSz="609630">
                  <a:defRPr/>
                </a:pPr>
                <a:endParaRPr lang="es-ES" sz="1200">
                  <a:solidFill>
                    <a:prstClr val="black"/>
                  </a:solidFill>
                  <a:latin typeface="Calibri"/>
                </a:endParaRPr>
              </a:p>
            </p:txBody>
          </p:sp>
          <p:grpSp>
            <p:nvGrpSpPr>
              <p:cNvPr id="49" name="Grupo 98">
                <a:extLst>
                  <a:ext uri="{FF2B5EF4-FFF2-40B4-BE49-F238E27FC236}">
                    <a16:creationId xmlns:a16="http://schemas.microsoft.com/office/drawing/2014/main" id="{ED2B4ABD-367D-5790-83E0-F066D667F77E}"/>
                  </a:ext>
                </a:extLst>
              </p:cNvPr>
              <p:cNvGrpSpPr/>
              <p:nvPr/>
            </p:nvGrpSpPr>
            <p:grpSpPr>
              <a:xfrm>
                <a:off x="6175692" y="4671933"/>
                <a:ext cx="2827375" cy="333425"/>
                <a:chOff x="9263537" y="7185447"/>
                <a:chExt cx="4241063" cy="500138"/>
              </a:xfrm>
            </p:grpSpPr>
            <p:sp>
              <p:nvSpPr>
                <p:cNvPr id="50" name="TextBox 35">
                  <a:extLst>
                    <a:ext uri="{FF2B5EF4-FFF2-40B4-BE49-F238E27FC236}">
                      <a16:creationId xmlns:a16="http://schemas.microsoft.com/office/drawing/2014/main" id="{9E97A304-0C86-86FD-77CE-8D2E8867DE77}"/>
                    </a:ext>
                  </a:extLst>
                </p:cNvPr>
                <p:cNvSpPr txBox="1"/>
                <p:nvPr/>
              </p:nvSpPr>
              <p:spPr>
                <a:xfrm>
                  <a:off x="10022009" y="7185447"/>
                  <a:ext cx="3482591" cy="500138"/>
                </a:xfrm>
                <a:prstGeom prst="rect">
                  <a:avLst/>
                </a:prstGeom>
              </p:spPr>
              <p:txBody>
                <a:bodyPr wrap="square" lIns="0" tIns="0" rIns="0" bIns="0" rtlCol="0" anchor="t">
                  <a:spAutoFit/>
                </a:bodyPr>
                <a:lstStyle/>
                <a:p>
                  <a:pPr defTabSz="609630">
                    <a:lnSpc>
                      <a:spcPts val="1332"/>
                    </a:lnSpc>
                    <a:spcBef>
                      <a:spcPct val="0"/>
                    </a:spcBef>
                    <a:defRPr/>
                  </a:pPr>
                  <a:r>
                    <a:rPr lang="en-US" sz="1200" b="1" dirty="0">
                      <a:solidFill>
                        <a:srgbClr val="FFFFFF"/>
                      </a:solidFill>
                      <a:ea typeface="Open Sans Bold" panose="020B0604020202020204" charset="0"/>
                      <a:cs typeface="Open Sans Bold" panose="020B0604020202020204" charset="0"/>
                    </a:rPr>
                    <a:t>INTEGRASYS SARL</a:t>
                  </a:r>
                </a:p>
                <a:p>
                  <a:pPr defTabSz="609630">
                    <a:lnSpc>
                      <a:spcPts val="1332"/>
                    </a:lnSpc>
                    <a:spcBef>
                      <a:spcPct val="0"/>
                    </a:spcBef>
                    <a:defRPr/>
                  </a:pPr>
                  <a:r>
                    <a:rPr lang="en-US" sz="1200" b="1" dirty="0">
                      <a:solidFill>
                        <a:srgbClr val="FFFFFF"/>
                      </a:solidFill>
                      <a:ea typeface="Open Sans Bold" panose="020B0604020202020204" charset="0"/>
                      <a:cs typeface="Open Sans Bold" panose="020B0604020202020204" charset="0"/>
                    </a:rPr>
                    <a:t>LUXEMBOURG, LUXEMBOURG</a:t>
                  </a:r>
                </a:p>
              </p:txBody>
            </p:sp>
            <p:pic>
              <p:nvPicPr>
                <p:cNvPr id="51" name="Picture 2">
                  <a:extLst>
                    <a:ext uri="{FF2B5EF4-FFF2-40B4-BE49-F238E27FC236}">
                      <a16:creationId xmlns:a16="http://schemas.microsoft.com/office/drawing/2014/main" id="{2D853572-0250-3655-2DF4-386B425E7133}"/>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l="5000" r="5000"/>
                <a:stretch/>
              </p:blipFill>
              <p:spPr bwMode="auto">
                <a:xfrm>
                  <a:off x="9263537" y="7225995"/>
                  <a:ext cx="647796" cy="431864"/>
                </a:xfrm>
                <a:prstGeom prst="roundRect">
                  <a:avLst>
                    <a:gd name="adj" fmla="val 8594"/>
                  </a:avLst>
                </a:prstGeom>
                <a:solidFill>
                  <a:srgbClr val="FFFFFF">
                    <a:shade val="85000"/>
                  </a:srgbClr>
                </a:solidFill>
                <a:ln>
                  <a:noFill/>
                </a:ln>
                <a:effectLst/>
              </p:spPr>
            </p:pic>
          </p:grpSp>
        </p:grpSp>
        <p:grpSp>
          <p:nvGrpSpPr>
            <p:cNvPr id="27" name="Group 26">
              <a:extLst>
                <a:ext uri="{FF2B5EF4-FFF2-40B4-BE49-F238E27FC236}">
                  <a16:creationId xmlns:a16="http://schemas.microsoft.com/office/drawing/2014/main" id="{62E673EC-51AF-E330-DD23-B4196476CE64}"/>
                </a:ext>
              </a:extLst>
            </p:cNvPr>
            <p:cNvGrpSpPr/>
            <p:nvPr/>
          </p:nvGrpSpPr>
          <p:grpSpPr>
            <a:xfrm>
              <a:off x="9670217" y="1178102"/>
              <a:ext cx="2232000" cy="1743525"/>
              <a:chOff x="8051592" y="4868545"/>
              <a:chExt cx="2232000" cy="1743525"/>
            </a:xfrm>
          </p:grpSpPr>
          <p:pic>
            <p:nvPicPr>
              <p:cNvPr id="28" name="Imagen 1052">
                <a:extLst>
                  <a:ext uri="{FF2B5EF4-FFF2-40B4-BE49-F238E27FC236}">
                    <a16:creationId xmlns:a16="http://schemas.microsoft.com/office/drawing/2014/main" id="{A539B12F-940D-0484-9FEB-52F94415655B}"/>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8051592" y="4868545"/>
                <a:ext cx="2232000" cy="1324566"/>
              </a:xfrm>
              <a:prstGeom prst="roundRect">
                <a:avLst>
                  <a:gd name="adj" fmla="val 8594"/>
                </a:avLst>
              </a:prstGeom>
              <a:solidFill>
                <a:srgbClr val="FFFFFF">
                  <a:shade val="85000"/>
                </a:srgbClr>
              </a:solidFill>
              <a:ln>
                <a:noFill/>
              </a:ln>
              <a:effectLst/>
            </p:spPr>
          </p:pic>
          <p:grpSp>
            <p:nvGrpSpPr>
              <p:cNvPr id="29" name="Grupo 8">
                <a:extLst>
                  <a:ext uri="{FF2B5EF4-FFF2-40B4-BE49-F238E27FC236}">
                    <a16:creationId xmlns:a16="http://schemas.microsoft.com/office/drawing/2014/main" id="{1C486DD2-0B46-74A6-5E3D-C00EA0D5F905}"/>
                  </a:ext>
                </a:extLst>
              </p:cNvPr>
              <p:cNvGrpSpPr/>
              <p:nvPr/>
            </p:nvGrpSpPr>
            <p:grpSpPr>
              <a:xfrm>
                <a:off x="8242393" y="6278645"/>
                <a:ext cx="1910149" cy="333425"/>
                <a:chOff x="4691231" y="4215543"/>
                <a:chExt cx="2865223" cy="500138"/>
              </a:xfrm>
            </p:grpSpPr>
            <p:sp>
              <p:nvSpPr>
                <p:cNvPr id="30" name="TextBox 35">
                  <a:extLst>
                    <a:ext uri="{FF2B5EF4-FFF2-40B4-BE49-F238E27FC236}">
                      <a16:creationId xmlns:a16="http://schemas.microsoft.com/office/drawing/2014/main" id="{AE9023EF-6963-4291-9F22-1B0BB4A0D468}"/>
                    </a:ext>
                  </a:extLst>
                </p:cNvPr>
                <p:cNvSpPr txBox="1"/>
                <p:nvPr/>
              </p:nvSpPr>
              <p:spPr>
                <a:xfrm>
                  <a:off x="5449703" y="4215543"/>
                  <a:ext cx="2106751" cy="500138"/>
                </a:xfrm>
                <a:prstGeom prst="rect">
                  <a:avLst/>
                </a:prstGeom>
              </p:spPr>
              <p:txBody>
                <a:bodyPr wrap="square" lIns="0" tIns="0" rIns="0" bIns="0" rtlCol="0" anchor="t">
                  <a:spAutoFit/>
                </a:bodyPr>
                <a:lstStyle/>
                <a:p>
                  <a:pPr defTabSz="609630">
                    <a:lnSpc>
                      <a:spcPts val="1332"/>
                    </a:lnSpc>
                    <a:spcBef>
                      <a:spcPct val="0"/>
                    </a:spcBef>
                    <a:defRPr/>
                  </a:pPr>
                  <a:r>
                    <a:rPr lang="en-US" sz="1200" b="1" dirty="0">
                      <a:solidFill>
                        <a:srgbClr val="FFFFFF"/>
                      </a:solidFill>
                      <a:ea typeface="Open Sans Bold" panose="020B0604020202020204" charset="0"/>
                      <a:cs typeface="Open Sans Bold" panose="020B0604020202020204" charset="0"/>
                    </a:rPr>
                    <a:t>Excellence Center</a:t>
                  </a:r>
                </a:p>
                <a:p>
                  <a:pPr defTabSz="609630">
                    <a:lnSpc>
                      <a:spcPts val="1332"/>
                    </a:lnSpc>
                    <a:spcBef>
                      <a:spcPct val="0"/>
                    </a:spcBef>
                    <a:defRPr/>
                  </a:pPr>
                  <a:r>
                    <a:rPr lang="en-US" sz="1200" b="1" dirty="0">
                      <a:solidFill>
                        <a:srgbClr val="FFFFFF"/>
                      </a:solidFill>
                      <a:ea typeface="Open Sans Bold" panose="020B0604020202020204" charset="0"/>
                      <a:cs typeface="Open Sans Bold" panose="020B0604020202020204" charset="0"/>
                    </a:rPr>
                    <a:t>KIEV, UKRAINE</a:t>
                  </a:r>
                </a:p>
              </p:txBody>
            </p:sp>
            <p:pic>
              <p:nvPicPr>
                <p:cNvPr id="31" name="Picture 2">
                  <a:extLst>
                    <a:ext uri="{FF2B5EF4-FFF2-40B4-BE49-F238E27FC236}">
                      <a16:creationId xmlns:a16="http://schemas.microsoft.com/office/drawing/2014/main" id="{309EA323-737A-B3F2-4B64-23FB4C1E088C}"/>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t="1389" b="1389"/>
                <a:stretch/>
              </p:blipFill>
              <p:spPr bwMode="auto">
                <a:xfrm>
                  <a:off x="4691231" y="4256091"/>
                  <a:ext cx="647796" cy="431864"/>
                </a:xfrm>
                <a:prstGeom prst="roundRect">
                  <a:avLst>
                    <a:gd name="adj" fmla="val 8594"/>
                  </a:avLst>
                </a:prstGeom>
                <a:solidFill>
                  <a:srgbClr val="FFFFFF">
                    <a:shade val="85000"/>
                  </a:srgbClr>
                </a:solidFill>
                <a:ln>
                  <a:noFill/>
                </a:ln>
                <a:effectLst/>
              </p:spPr>
            </p:pic>
          </p:grpSp>
        </p:grpSp>
        <p:grpSp>
          <p:nvGrpSpPr>
            <p:cNvPr id="16" name="Grupo 15">
              <a:extLst>
                <a:ext uri="{FF2B5EF4-FFF2-40B4-BE49-F238E27FC236}">
                  <a16:creationId xmlns:a16="http://schemas.microsoft.com/office/drawing/2014/main" id="{412C2E63-860B-1B82-D361-1F0CA5EB3DE2}"/>
                </a:ext>
              </a:extLst>
            </p:cNvPr>
            <p:cNvGrpSpPr/>
            <p:nvPr/>
          </p:nvGrpSpPr>
          <p:grpSpPr>
            <a:xfrm>
              <a:off x="263437" y="1208602"/>
              <a:ext cx="2376226" cy="1685554"/>
              <a:chOff x="150528" y="1193887"/>
              <a:chExt cx="2376226" cy="1685554"/>
            </a:xfrm>
          </p:grpSpPr>
          <p:sp>
            <p:nvSpPr>
              <p:cNvPr id="75" name="Freeform 7">
                <a:extLst>
                  <a:ext uri="{FF2B5EF4-FFF2-40B4-BE49-F238E27FC236}">
                    <a16:creationId xmlns:a16="http://schemas.microsoft.com/office/drawing/2014/main" id="{9E1F403D-0C77-AFF0-1F35-7F0AEA1E2216}"/>
                  </a:ext>
                </a:extLst>
              </p:cNvPr>
              <p:cNvSpPr/>
              <p:nvPr/>
            </p:nvSpPr>
            <p:spPr>
              <a:xfrm>
                <a:off x="222641" y="1193887"/>
                <a:ext cx="2232000" cy="1224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11" cstate="email">
                  <a:extLst>
                    <a:ext uri="{28A0092B-C50C-407E-A947-70E740481C1C}">
                      <a14:useLocalDpi xmlns:a14="http://schemas.microsoft.com/office/drawing/2010/main" val="0"/>
                    </a:ext>
                  </a:extLst>
                </a:blip>
                <a:stretch>
                  <a:fillRect/>
                </a:stretch>
              </a:blipFill>
            </p:spPr>
            <p:txBody>
              <a:bodyPr/>
              <a:lstStyle/>
              <a:p>
                <a:pPr defTabSz="609630">
                  <a:defRPr/>
                </a:pPr>
                <a:endParaRPr lang="es-ES" sz="1200">
                  <a:solidFill>
                    <a:prstClr val="black"/>
                  </a:solidFill>
                  <a:latin typeface="Calibri"/>
                </a:endParaRPr>
              </a:p>
            </p:txBody>
          </p:sp>
          <p:grpSp>
            <p:nvGrpSpPr>
              <p:cNvPr id="79" name="Grupo 78">
                <a:extLst>
                  <a:ext uri="{FF2B5EF4-FFF2-40B4-BE49-F238E27FC236}">
                    <a16:creationId xmlns:a16="http://schemas.microsoft.com/office/drawing/2014/main" id="{E755666D-EAD6-991E-DD61-5F844AF37B24}"/>
                  </a:ext>
                </a:extLst>
              </p:cNvPr>
              <p:cNvGrpSpPr/>
              <p:nvPr/>
            </p:nvGrpSpPr>
            <p:grpSpPr>
              <a:xfrm>
                <a:off x="150528" y="2546016"/>
                <a:ext cx="2376226" cy="333425"/>
                <a:chOff x="161842" y="4220087"/>
                <a:chExt cx="3564339" cy="500138"/>
              </a:xfrm>
            </p:grpSpPr>
            <p:sp>
              <p:nvSpPr>
                <p:cNvPr id="80" name="TextBox 35">
                  <a:extLst>
                    <a:ext uri="{FF2B5EF4-FFF2-40B4-BE49-F238E27FC236}">
                      <a16:creationId xmlns:a16="http://schemas.microsoft.com/office/drawing/2014/main" id="{2E8D6C9B-B958-1247-07A6-802E169CCDAB}"/>
                    </a:ext>
                  </a:extLst>
                </p:cNvPr>
                <p:cNvSpPr txBox="1"/>
                <p:nvPr/>
              </p:nvSpPr>
              <p:spPr>
                <a:xfrm>
                  <a:off x="920314" y="4220087"/>
                  <a:ext cx="2805867" cy="500138"/>
                </a:xfrm>
                <a:prstGeom prst="rect">
                  <a:avLst/>
                </a:prstGeom>
              </p:spPr>
              <p:txBody>
                <a:bodyPr wrap="square" lIns="0" tIns="0" rIns="0" bIns="0" rtlCol="0" anchor="t">
                  <a:spAutoFit/>
                </a:bodyPr>
                <a:lstStyle/>
                <a:p>
                  <a:pPr defTabSz="609630">
                    <a:lnSpc>
                      <a:spcPts val="1332"/>
                    </a:lnSpc>
                    <a:spcBef>
                      <a:spcPct val="0"/>
                    </a:spcBef>
                    <a:defRPr/>
                  </a:pPr>
                  <a:r>
                    <a:rPr lang="en-US" sz="1200" b="1" dirty="0">
                      <a:solidFill>
                        <a:srgbClr val="FFFFFF"/>
                      </a:solidFill>
                      <a:ea typeface="Open Sans Bold" panose="020B0604020202020204" charset="0"/>
                      <a:cs typeface="Open Sans Bold" panose="020B0604020202020204" charset="0"/>
                    </a:rPr>
                    <a:t>HQ &amp; EMEA Sales Office</a:t>
                  </a:r>
                </a:p>
                <a:p>
                  <a:pPr defTabSz="609630">
                    <a:lnSpc>
                      <a:spcPts val="1332"/>
                    </a:lnSpc>
                    <a:spcBef>
                      <a:spcPct val="0"/>
                    </a:spcBef>
                    <a:defRPr/>
                  </a:pPr>
                  <a:r>
                    <a:rPr lang="en-US" sz="1200" b="1" dirty="0">
                      <a:solidFill>
                        <a:srgbClr val="FFFFFF"/>
                      </a:solidFill>
                      <a:ea typeface="Open Sans Bold" panose="020B0604020202020204" charset="0"/>
                      <a:cs typeface="Open Sans Bold" panose="020B0604020202020204" charset="0"/>
                    </a:rPr>
                    <a:t>MADRID, SPAIN </a:t>
                  </a:r>
                </a:p>
              </p:txBody>
            </p:sp>
            <p:pic>
              <p:nvPicPr>
                <p:cNvPr id="81" name="Picture 2" descr="Bandera de España - Wikipedia, la enciclopedia libre">
                  <a:extLst>
                    <a:ext uri="{FF2B5EF4-FFF2-40B4-BE49-F238E27FC236}">
                      <a16:creationId xmlns:a16="http://schemas.microsoft.com/office/drawing/2014/main" id="{CC7BE6EA-A331-593F-72BE-BE7C9FA3FAE2}"/>
                    </a:ext>
                  </a:extLst>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161842" y="4260635"/>
                  <a:ext cx="647796" cy="431864"/>
                </a:xfrm>
                <a:prstGeom prst="roundRect">
                  <a:avLst>
                    <a:gd name="adj" fmla="val 8594"/>
                  </a:avLst>
                </a:prstGeom>
                <a:solidFill>
                  <a:srgbClr val="FFFFFF">
                    <a:shade val="85000"/>
                  </a:srgbClr>
                </a:solidFill>
                <a:ln>
                  <a:noFill/>
                </a:ln>
                <a:effectLst/>
              </p:spPr>
            </p:pic>
          </p:grpSp>
        </p:grpSp>
        <p:grpSp>
          <p:nvGrpSpPr>
            <p:cNvPr id="19" name="Grupo 18">
              <a:extLst>
                <a:ext uri="{FF2B5EF4-FFF2-40B4-BE49-F238E27FC236}">
                  <a16:creationId xmlns:a16="http://schemas.microsoft.com/office/drawing/2014/main" id="{48A652B2-604A-608A-9A15-A16FE45E38D3}"/>
                </a:ext>
              </a:extLst>
            </p:cNvPr>
            <p:cNvGrpSpPr/>
            <p:nvPr/>
          </p:nvGrpSpPr>
          <p:grpSpPr>
            <a:xfrm>
              <a:off x="3215091" y="1199985"/>
              <a:ext cx="2433412" cy="1703158"/>
              <a:chOff x="3317926" y="3302569"/>
              <a:chExt cx="2433412" cy="1703158"/>
            </a:xfrm>
          </p:grpSpPr>
          <p:pic>
            <p:nvPicPr>
              <p:cNvPr id="72" name="Imagen 71">
                <a:extLst>
                  <a:ext uri="{FF2B5EF4-FFF2-40B4-BE49-F238E27FC236}">
                    <a16:creationId xmlns:a16="http://schemas.microsoft.com/office/drawing/2014/main" id="{EBDB0EE3-1227-C4E0-8373-1E61999A5537}"/>
                  </a:ext>
                </a:extLst>
              </p:cNvPr>
              <p:cNvPicPr>
                <a:picLocks noChangeAspect="1"/>
              </p:cNvPicPr>
              <p:nvPr/>
            </p:nvPicPr>
            <p:blipFill>
              <a:blip r:embed="rId13" cstate="email">
                <a:extLst>
                  <a:ext uri="{28A0092B-C50C-407E-A947-70E740481C1C}">
                    <a14:useLocalDpi xmlns:a14="http://schemas.microsoft.com/office/drawing/2010/main" val="0"/>
                  </a:ext>
                </a:extLst>
              </a:blip>
              <a:srcRect/>
              <a:stretch/>
            </p:blipFill>
            <p:spPr>
              <a:xfrm>
                <a:off x="3402378" y="3302569"/>
                <a:ext cx="2226360" cy="1259171"/>
              </a:xfrm>
              <a:prstGeom prst="rect">
                <a:avLst/>
              </a:prstGeom>
            </p:spPr>
          </p:pic>
          <p:grpSp>
            <p:nvGrpSpPr>
              <p:cNvPr id="96" name="Grupo 95">
                <a:extLst>
                  <a:ext uri="{FF2B5EF4-FFF2-40B4-BE49-F238E27FC236}">
                    <a16:creationId xmlns:a16="http://schemas.microsoft.com/office/drawing/2014/main" id="{A0A23332-8348-472C-F14C-AEDDA7A7C8DD}"/>
                  </a:ext>
                </a:extLst>
              </p:cNvPr>
              <p:cNvGrpSpPr/>
              <p:nvPr/>
            </p:nvGrpSpPr>
            <p:grpSpPr>
              <a:xfrm>
                <a:off x="3317926" y="4672302"/>
                <a:ext cx="2433412" cy="333425"/>
                <a:chOff x="4257168" y="7212182"/>
                <a:chExt cx="3650117" cy="500138"/>
              </a:xfrm>
            </p:grpSpPr>
            <p:sp>
              <p:nvSpPr>
                <p:cNvPr id="97" name="TextBox 35">
                  <a:extLst>
                    <a:ext uri="{FF2B5EF4-FFF2-40B4-BE49-F238E27FC236}">
                      <a16:creationId xmlns:a16="http://schemas.microsoft.com/office/drawing/2014/main" id="{02F240BA-AA5D-0681-F287-E54BD5D6E0A4}"/>
                    </a:ext>
                  </a:extLst>
                </p:cNvPr>
                <p:cNvSpPr txBox="1"/>
                <p:nvPr/>
              </p:nvSpPr>
              <p:spPr>
                <a:xfrm>
                  <a:off x="5015638" y="7212182"/>
                  <a:ext cx="2891647" cy="500138"/>
                </a:xfrm>
                <a:prstGeom prst="rect">
                  <a:avLst/>
                </a:prstGeom>
              </p:spPr>
              <p:txBody>
                <a:bodyPr wrap="square" lIns="0" tIns="0" rIns="0" bIns="0" rtlCol="0" anchor="t">
                  <a:spAutoFit/>
                </a:bodyPr>
                <a:lstStyle/>
                <a:p>
                  <a:pPr defTabSz="609630">
                    <a:lnSpc>
                      <a:spcPts val="1332"/>
                    </a:lnSpc>
                    <a:spcBef>
                      <a:spcPct val="0"/>
                    </a:spcBef>
                    <a:defRPr/>
                  </a:pPr>
                  <a:r>
                    <a:rPr lang="en-US" sz="1200" b="1" dirty="0">
                      <a:solidFill>
                        <a:srgbClr val="FFFFFF"/>
                      </a:solidFill>
                      <a:ea typeface="Open Sans Bold" panose="020B0604020202020204" charset="0"/>
                      <a:cs typeface="Open Sans Bold" panose="020B0604020202020204" charset="0"/>
                    </a:rPr>
                    <a:t>Regional Office Americas</a:t>
                  </a:r>
                </a:p>
                <a:p>
                  <a:pPr defTabSz="609630">
                    <a:lnSpc>
                      <a:spcPts val="1332"/>
                    </a:lnSpc>
                    <a:spcBef>
                      <a:spcPct val="0"/>
                    </a:spcBef>
                    <a:defRPr/>
                  </a:pPr>
                  <a:r>
                    <a:rPr lang="en-US" sz="1200" b="1" dirty="0">
                      <a:solidFill>
                        <a:srgbClr val="FFFFFF"/>
                      </a:solidFill>
                      <a:ea typeface="Open Sans Bold" panose="020B0604020202020204" charset="0"/>
                      <a:cs typeface="Open Sans Bold" panose="020B0604020202020204" charset="0"/>
                    </a:rPr>
                    <a:t>WASHINGTON, USA</a:t>
                  </a:r>
                </a:p>
              </p:txBody>
            </p:sp>
            <p:pic>
              <p:nvPicPr>
                <p:cNvPr id="98" name="Picture 2">
                  <a:extLst>
                    <a:ext uri="{FF2B5EF4-FFF2-40B4-BE49-F238E27FC236}">
                      <a16:creationId xmlns:a16="http://schemas.microsoft.com/office/drawing/2014/main" id="{D199DC5A-515A-B765-CEA6-7886B55AE328}"/>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p:blipFill>
              <p:spPr bwMode="auto">
                <a:xfrm>
                  <a:off x="4257168" y="7252730"/>
                  <a:ext cx="647796" cy="431864"/>
                </a:xfrm>
                <a:prstGeom prst="roundRect">
                  <a:avLst>
                    <a:gd name="adj" fmla="val 8594"/>
                  </a:avLst>
                </a:prstGeom>
                <a:solidFill>
                  <a:srgbClr val="FFFFFF">
                    <a:shade val="85000"/>
                  </a:srgbClr>
                </a:solidFill>
                <a:ln>
                  <a:noFill/>
                </a:ln>
                <a:effectLst/>
              </p:spPr>
            </p:pic>
          </p:grpSp>
        </p:grpSp>
        <p:grpSp>
          <p:nvGrpSpPr>
            <p:cNvPr id="17" name="Grupo 16">
              <a:extLst>
                <a:ext uri="{FF2B5EF4-FFF2-40B4-BE49-F238E27FC236}">
                  <a16:creationId xmlns:a16="http://schemas.microsoft.com/office/drawing/2014/main" id="{7A8C2649-A272-6613-E816-E4E44715D4D5}"/>
                </a:ext>
              </a:extLst>
            </p:cNvPr>
            <p:cNvGrpSpPr/>
            <p:nvPr/>
          </p:nvGrpSpPr>
          <p:grpSpPr>
            <a:xfrm>
              <a:off x="9670217" y="3028152"/>
              <a:ext cx="2232000" cy="1699963"/>
              <a:chOff x="9395333" y="3305395"/>
              <a:chExt cx="2232000" cy="1699963"/>
            </a:xfrm>
          </p:grpSpPr>
          <p:pic>
            <p:nvPicPr>
              <p:cNvPr id="102" name="Imagen 1052">
                <a:extLst>
                  <a:ext uri="{FF2B5EF4-FFF2-40B4-BE49-F238E27FC236}">
                    <a16:creationId xmlns:a16="http://schemas.microsoft.com/office/drawing/2014/main" id="{304130D7-4973-60F1-8FBC-57E18E4982E6}"/>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9395333" y="3305395"/>
                <a:ext cx="2232000" cy="1254440"/>
              </a:xfrm>
              <a:prstGeom prst="rect">
                <a:avLst/>
              </a:prstGeom>
            </p:spPr>
          </p:pic>
          <p:grpSp>
            <p:nvGrpSpPr>
              <p:cNvPr id="103" name="Grupo 102">
                <a:extLst>
                  <a:ext uri="{FF2B5EF4-FFF2-40B4-BE49-F238E27FC236}">
                    <a16:creationId xmlns:a16="http://schemas.microsoft.com/office/drawing/2014/main" id="{9082CAA0-7C45-4661-0C39-B155F8E60CEF}"/>
                  </a:ext>
                </a:extLst>
              </p:cNvPr>
              <p:cNvGrpSpPr/>
              <p:nvPr/>
            </p:nvGrpSpPr>
            <p:grpSpPr>
              <a:xfrm>
                <a:off x="9464205" y="4671933"/>
                <a:ext cx="2091772" cy="333425"/>
                <a:chOff x="4508333" y="4220091"/>
                <a:chExt cx="3137657" cy="500139"/>
              </a:xfrm>
            </p:grpSpPr>
            <p:sp>
              <p:nvSpPr>
                <p:cNvPr id="104" name="TextBox 35">
                  <a:extLst>
                    <a:ext uri="{FF2B5EF4-FFF2-40B4-BE49-F238E27FC236}">
                      <a16:creationId xmlns:a16="http://schemas.microsoft.com/office/drawing/2014/main" id="{E044D058-8CDF-6701-0638-854BFC7325C3}"/>
                    </a:ext>
                  </a:extLst>
                </p:cNvPr>
                <p:cNvSpPr txBox="1"/>
                <p:nvPr/>
              </p:nvSpPr>
              <p:spPr>
                <a:xfrm>
                  <a:off x="5266806" y="4220091"/>
                  <a:ext cx="2379184" cy="500139"/>
                </a:xfrm>
                <a:prstGeom prst="rect">
                  <a:avLst/>
                </a:prstGeom>
              </p:spPr>
              <p:txBody>
                <a:bodyPr wrap="square" lIns="0" tIns="0" rIns="0" bIns="0" rtlCol="0" anchor="t">
                  <a:spAutoFit/>
                </a:bodyPr>
                <a:lstStyle/>
                <a:p>
                  <a:pPr defTabSz="609630">
                    <a:lnSpc>
                      <a:spcPts val="1332"/>
                    </a:lnSpc>
                    <a:spcBef>
                      <a:spcPct val="0"/>
                    </a:spcBef>
                    <a:defRPr/>
                  </a:pPr>
                  <a:r>
                    <a:rPr lang="en-US" sz="1200" b="1" dirty="0">
                      <a:solidFill>
                        <a:srgbClr val="FFFFFF"/>
                      </a:solidFill>
                      <a:ea typeface="Open Sans Bold" panose="020B0604020202020204" charset="0"/>
                      <a:cs typeface="Open Sans Bold" panose="020B0604020202020204" charset="0"/>
                    </a:rPr>
                    <a:t>INTEGRASYS PTY LTD</a:t>
                  </a:r>
                </a:p>
                <a:p>
                  <a:pPr defTabSz="609630">
                    <a:lnSpc>
                      <a:spcPts val="1332"/>
                    </a:lnSpc>
                    <a:spcBef>
                      <a:spcPct val="0"/>
                    </a:spcBef>
                    <a:defRPr/>
                  </a:pPr>
                  <a:r>
                    <a:rPr lang="en-US" sz="1200" b="1" dirty="0">
                      <a:solidFill>
                        <a:srgbClr val="FFFFFF"/>
                      </a:solidFill>
                      <a:ea typeface="Open Sans Bold" panose="020B0604020202020204" charset="0"/>
                      <a:cs typeface="Open Sans Bold" panose="020B0604020202020204" charset="0"/>
                    </a:rPr>
                    <a:t>SYDNEY, AUSTRALIA</a:t>
                  </a:r>
                </a:p>
              </p:txBody>
            </p:sp>
            <p:pic>
              <p:nvPicPr>
                <p:cNvPr id="105" name="Picture 2">
                  <a:extLst>
                    <a:ext uri="{FF2B5EF4-FFF2-40B4-BE49-F238E27FC236}">
                      <a16:creationId xmlns:a16="http://schemas.microsoft.com/office/drawing/2014/main" id="{A3C8639E-0C59-26E4-CAA2-3B26C155E53A}"/>
                    </a:ext>
                  </a:extLst>
                </p:cNvPr>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p:blipFill>
              <p:spPr bwMode="auto">
                <a:xfrm>
                  <a:off x="4508333" y="4260635"/>
                  <a:ext cx="647796" cy="431863"/>
                </a:xfrm>
                <a:prstGeom prst="roundRect">
                  <a:avLst>
                    <a:gd name="adj" fmla="val 8594"/>
                  </a:avLst>
                </a:prstGeom>
                <a:solidFill>
                  <a:srgbClr val="FFFFFF">
                    <a:shade val="85000"/>
                  </a:srgbClr>
                </a:solidFill>
                <a:ln>
                  <a:noFill/>
                </a:ln>
                <a:effectLst/>
              </p:spPr>
            </p:pic>
          </p:grpSp>
        </p:grpSp>
        <p:grpSp>
          <p:nvGrpSpPr>
            <p:cNvPr id="14" name="Group 13">
              <a:extLst>
                <a:ext uri="{FF2B5EF4-FFF2-40B4-BE49-F238E27FC236}">
                  <a16:creationId xmlns:a16="http://schemas.microsoft.com/office/drawing/2014/main" id="{0FFA995F-421C-C94B-E33C-869B122CBC84}"/>
                </a:ext>
              </a:extLst>
            </p:cNvPr>
            <p:cNvGrpSpPr/>
            <p:nvPr/>
          </p:nvGrpSpPr>
          <p:grpSpPr>
            <a:xfrm>
              <a:off x="6483471" y="3037007"/>
              <a:ext cx="2231998" cy="1679427"/>
              <a:chOff x="1764114" y="4864135"/>
              <a:chExt cx="2231998" cy="1679427"/>
            </a:xfrm>
          </p:grpSpPr>
          <p:pic>
            <p:nvPicPr>
              <p:cNvPr id="23" name="Imagen 1052">
                <a:extLst>
                  <a:ext uri="{FF2B5EF4-FFF2-40B4-BE49-F238E27FC236}">
                    <a16:creationId xmlns:a16="http://schemas.microsoft.com/office/drawing/2014/main" id="{369A7346-FB71-E229-AAE8-E1E4BFB76BD1}"/>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764114" y="4864135"/>
                <a:ext cx="2231998" cy="1255888"/>
              </a:xfrm>
              <a:prstGeom prst="rect">
                <a:avLst/>
              </a:prstGeom>
            </p:spPr>
          </p:pic>
          <p:grpSp>
            <p:nvGrpSpPr>
              <p:cNvPr id="24" name="Grupo 106">
                <a:extLst>
                  <a:ext uri="{FF2B5EF4-FFF2-40B4-BE49-F238E27FC236}">
                    <a16:creationId xmlns:a16="http://schemas.microsoft.com/office/drawing/2014/main" id="{DFFEFCC6-3F4A-4D8E-985D-A0322C229F8D}"/>
                  </a:ext>
                </a:extLst>
              </p:cNvPr>
              <p:cNvGrpSpPr/>
              <p:nvPr/>
            </p:nvGrpSpPr>
            <p:grpSpPr>
              <a:xfrm>
                <a:off x="2027700" y="6210137"/>
                <a:ext cx="1704827" cy="333425"/>
                <a:chOff x="4779635" y="4220087"/>
                <a:chExt cx="2557240" cy="500138"/>
              </a:xfrm>
            </p:grpSpPr>
            <p:sp>
              <p:nvSpPr>
                <p:cNvPr id="25" name="TextBox 35">
                  <a:extLst>
                    <a:ext uri="{FF2B5EF4-FFF2-40B4-BE49-F238E27FC236}">
                      <a16:creationId xmlns:a16="http://schemas.microsoft.com/office/drawing/2014/main" id="{91A5CE3C-1450-B2C6-B8C4-75E55CE78337}"/>
                    </a:ext>
                  </a:extLst>
                </p:cNvPr>
                <p:cNvSpPr txBox="1"/>
                <p:nvPr/>
              </p:nvSpPr>
              <p:spPr>
                <a:xfrm>
                  <a:off x="5538108" y="4220087"/>
                  <a:ext cx="1798767" cy="500138"/>
                </a:xfrm>
                <a:prstGeom prst="rect">
                  <a:avLst/>
                </a:prstGeom>
              </p:spPr>
              <p:txBody>
                <a:bodyPr wrap="square" lIns="0" tIns="0" rIns="0" bIns="0" rtlCol="0" anchor="t">
                  <a:spAutoFit/>
                </a:bodyPr>
                <a:lstStyle/>
                <a:p>
                  <a:pPr defTabSz="609630">
                    <a:lnSpc>
                      <a:spcPts val="1332"/>
                    </a:lnSpc>
                    <a:spcBef>
                      <a:spcPct val="0"/>
                    </a:spcBef>
                    <a:defRPr/>
                  </a:pPr>
                  <a:r>
                    <a:rPr lang="en-US" sz="1200" b="1" dirty="0">
                      <a:solidFill>
                        <a:srgbClr val="FFFFFF"/>
                      </a:solidFill>
                      <a:ea typeface="Open Sans Bold" panose="020B0604020202020204" charset="0"/>
                      <a:cs typeface="Open Sans Bold" panose="020B0604020202020204" charset="0"/>
                    </a:rPr>
                    <a:t>Regional Office</a:t>
                  </a:r>
                </a:p>
                <a:p>
                  <a:pPr defTabSz="609630">
                    <a:lnSpc>
                      <a:spcPts val="1332"/>
                    </a:lnSpc>
                    <a:spcBef>
                      <a:spcPct val="0"/>
                    </a:spcBef>
                    <a:defRPr/>
                  </a:pPr>
                  <a:r>
                    <a:rPr lang="en-US" sz="1200" b="1" dirty="0">
                      <a:solidFill>
                        <a:srgbClr val="FFFFFF"/>
                      </a:solidFill>
                      <a:ea typeface="Open Sans Bold" panose="020B0604020202020204" charset="0"/>
                      <a:cs typeface="Open Sans Bold" panose="020B0604020202020204" charset="0"/>
                    </a:rPr>
                    <a:t>GEORGIA, USA</a:t>
                  </a:r>
                </a:p>
              </p:txBody>
            </p:sp>
            <p:pic>
              <p:nvPicPr>
                <p:cNvPr id="26" name="Picture 2">
                  <a:extLst>
                    <a:ext uri="{FF2B5EF4-FFF2-40B4-BE49-F238E27FC236}">
                      <a16:creationId xmlns:a16="http://schemas.microsoft.com/office/drawing/2014/main" id="{B11C3806-80ED-AE65-2A0D-0699733E8926}"/>
                    </a:ext>
                  </a:extLst>
                </p:cNvPr>
                <p:cNvPicPr>
                  <a:picLocks noChangeAspect="1" noChangeArrowheads="1"/>
                </p:cNvPicPr>
                <p:nvPr/>
              </p:nvPicPr>
              <p:blipFill>
                <a:blip r:embed="rId19" cstate="email">
                  <a:extLst>
                    <a:ext uri="{28A0092B-C50C-407E-A947-70E740481C1C}">
                      <a14:useLocalDpi xmlns:a14="http://schemas.microsoft.com/office/drawing/2010/main" val="0"/>
                    </a:ext>
                  </a:extLst>
                </a:blip>
                <a:srcRect l="10508" r="10508"/>
                <a:stretch/>
              </p:blipFill>
              <p:spPr bwMode="auto">
                <a:xfrm>
                  <a:off x="4779635" y="4260635"/>
                  <a:ext cx="647796" cy="431864"/>
                </a:xfrm>
                <a:prstGeom prst="roundRect">
                  <a:avLst>
                    <a:gd name="adj" fmla="val 8594"/>
                  </a:avLst>
                </a:prstGeom>
                <a:solidFill>
                  <a:srgbClr val="FFFFFF">
                    <a:shade val="85000"/>
                  </a:srgbClr>
                </a:solidFill>
                <a:ln>
                  <a:noFill/>
                </a:ln>
                <a:effectLst/>
              </p:spPr>
            </p:pic>
          </p:grpSp>
        </p:grpSp>
        <p:grpSp>
          <p:nvGrpSpPr>
            <p:cNvPr id="52" name="Group 51">
              <a:extLst>
                <a:ext uri="{FF2B5EF4-FFF2-40B4-BE49-F238E27FC236}">
                  <a16:creationId xmlns:a16="http://schemas.microsoft.com/office/drawing/2014/main" id="{807E5787-1A22-B90E-4F80-6A37B7DB6CCB}"/>
                </a:ext>
              </a:extLst>
            </p:cNvPr>
            <p:cNvGrpSpPr/>
            <p:nvPr/>
          </p:nvGrpSpPr>
          <p:grpSpPr>
            <a:xfrm>
              <a:off x="335550" y="3001599"/>
              <a:ext cx="2232000" cy="1750242"/>
              <a:chOff x="4906049" y="4864858"/>
              <a:chExt cx="2232000" cy="1750242"/>
            </a:xfrm>
          </p:grpSpPr>
          <p:pic>
            <p:nvPicPr>
              <p:cNvPr id="53" name="Imagen 1052">
                <a:extLst>
                  <a:ext uri="{FF2B5EF4-FFF2-40B4-BE49-F238E27FC236}">
                    <a16:creationId xmlns:a16="http://schemas.microsoft.com/office/drawing/2014/main" id="{CADD9F9F-EA48-52EB-BA0C-2981DA14025C}"/>
                  </a:ext>
                </a:extLst>
              </p:cNvPr>
              <p:cNvPicPr>
                <a:picLocks noChangeAspect="1"/>
              </p:cNvPicPr>
              <p:nvPr/>
            </p:nvPicPr>
            <p:blipFill rotWithShape="1">
              <a:blip r:embed="rId20" cstate="email">
                <a:extLst>
                  <a:ext uri="{28A0092B-C50C-407E-A947-70E740481C1C}">
                    <a14:useLocalDpi xmlns:a14="http://schemas.microsoft.com/office/drawing/2010/main" val="0"/>
                  </a:ext>
                </a:extLst>
              </a:blip>
              <a:srcRect/>
              <a:stretch/>
            </p:blipFill>
            <p:spPr>
              <a:xfrm>
                <a:off x="4906049" y="4864858"/>
                <a:ext cx="2232000" cy="1324566"/>
              </a:xfrm>
              <a:prstGeom prst="roundRect">
                <a:avLst>
                  <a:gd name="adj" fmla="val 8594"/>
                </a:avLst>
              </a:prstGeom>
              <a:solidFill>
                <a:srgbClr val="FFFFFF">
                  <a:shade val="85000"/>
                </a:srgbClr>
              </a:solidFill>
              <a:ln>
                <a:noFill/>
              </a:ln>
              <a:effectLst/>
            </p:spPr>
          </p:pic>
          <p:grpSp>
            <p:nvGrpSpPr>
              <p:cNvPr id="54" name="Grupo 110">
                <a:extLst>
                  <a:ext uri="{FF2B5EF4-FFF2-40B4-BE49-F238E27FC236}">
                    <a16:creationId xmlns:a16="http://schemas.microsoft.com/office/drawing/2014/main" id="{22CEA6DD-718D-AB75-60A0-670923985EDE}"/>
                  </a:ext>
                </a:extLst>
              </p:cNvPr>
              <p:cNvGrpSpPr/>
              <p:nvPr/>
            </p:nvGrpSpPr>
            <p:grpSpPr>
              <a:xfrm>
                <a:off x="5102559" y="6281675"/>
                <a:ext cx="1838981" cy="333425"/>
                <a:chOff x="4779635" y="4220087"/>
                <a:chExt cx="2758471" cy="500138"/>
              </a:xfrm>
            </p:grpSpPr>
            <p:sp>
              <p:nvSpPr>
                <p:cNvPr id="55" name="TextBox 35">
                  <a:extLst>
                    <a:ext uri="{FF2B5EF4-FFF2-40B4-BE49-F238E27FC236}">
                      <a16:creationId xmlns:a16="http://schemas.microsoft.com/office/drawing/2014/main" id="{574769C4-2669-D8ED-C1B8-89DE63232110}"/>
                    </a:ext>
                  </a:extLst>
                </p:cNvPr>
                <p:cNvSpPr txBox="1"/>
                <p:nvPr/>
              </p:nvSpPr>
              <p:spPr>
                <a:xfrm>
                  <a:off x="5538108" y="4220087"/>
                  <a:ext cx="1999998" cy="500138"/>
                </a:xfrm>
                <a:prstGeom prst="rect">
                  <a:avLst/>
                </a:prstGeom>
              </p:spPr>
              <p:txBody>
                <a:bodyPr wrap="square" lIns="0" tIns="0" rIns="0" bIns="0" rtlCol="0" anchor="t">
                  <a:spAutoFit/>
                </a:bodyPr>
                <a:lstStyle/>
                <a:p>
                  <a:pPr defTabSz="609630">
                    <a:lnSpc>
                      <a:spcPts val="1332"/>
                    </a:lnSpc>
                    <a:spcBef>
                      <a:spcPct val="0"/>
                    </a:spcBef>
                    <a:defRPr/>
                  </a:pPr>
                  <a:r>
                    <a:rPr lang="en-US" sz="1200" b="1" dirty="0">
                      <a:solidFill>
                        <a:srgbClr val="FFFFFF"/>
                      </a:solidFill>
                      <a:ea typeface="Open Sans Bold" panose="020B0604020202020204" charset="0"/>
                      <a:cs typeface="Open Sans Bold" panose="020B0604020202020204" charset="0"/>
                    </a:rPr>
                    <a:t>INTEGRASYS UK</a:t>
                  </a:r>
                </a:p>
                <a:p>
                  <a:pPr defTabSz="609630">
                    <a:lnSpc>
                      <a:spcPts val="1332"/>
                    </a:lnSpc>
                    <a:spcBef>
                      <a:spcPct val="0"/>
                    </a:spcBef>
                    <a:defRPr/>
                  </a:pPr>
                  <a:r>
                    <a:rPr lang="en-US" sz="1200" b="1" dirty="0">
                      <a:solidFill>
                        <a:srgbClr val="FFFFFF"/>
                      </a:solidFill>
                      <a:ea typeface="Open Sans Bold" panose="020B0604020202020204" charset="0"/>
                      <a:cs typeface="Open Sans Bold" panose="020B0604020202020204" charset="0"/>
                    </a:rPr>
                    <a:t>LONDON, UK</a:t>
                  </a:r>
                </a:p>
              </p:txBody>
            </p:sp>
            <p:pic>
              <p:nvPicPr>
                <p:cNvPr id="56" name="Picture 2">
                  <a:extLst>
                    <a:ext uri="{FF2B5EF4-FFF2-40B4-BE49-F238E27FC236}">
                      <a16:creationId xmlns:a16="http://schemas.microsoft.com/office/drawing/2014/main" id="{D31A0F6A-AFC7-6E0B-DEA9-6730175A139B}"/>
                    </a:ext>
                  </a:extLst>
                </p:cNvPr>
                <p:cNvPicPr>
                  <a:picLocks noChangeAspect="1" noChangeArrowheads="1"/>
                </p:cNvPicPr>
                <p:nvPr/>
              </p:nvPicPr>
              <p:blipFill>
                <a:blip r:embed="rId21" cstate="email">
                  <a:extLst>
                    <a:ext uri="{28A0092B-C50C-407E-A947-70E740481C1C}">
                      <a14:useLocalDpi xmlns:a14="http://schemas.microsoft.com/office/drawing/2010/main" val="0"/>
                    </a:ext>
                  </a:extLst>
                </a:blip>
                <a:srcRect/>
                <a:stretch/>
              </p:blipFill>
              <p:spPr bwMode="auto">
                <a:xfrm>
                  <a:off x="4779635" y="4260635"/>
                  <a:ext cx="647796" cy="431864"/>
                </a:xfrm>
                <a:prstGeom prst="roundRect">
                  <a:avLst>
                    <a:gd name="adj" fmla="val 8594"/>
                  </a:avLst>
                </a:prstGeom>
                <a:solidFill>
                  <a:srgbClr val="FFFFFF">
                    <a:shade val="85000"/>
                  </a:srgbClr>
                </a:solidFill>
                <a:ln>
                  <a:noFill/>
                </a:ln>
                <a:effectLst/>
              </p:spPr>
            </p:pic>
          </p:grpSp>
        </p:grpSp>
      </p:grpSp>
      <p:pic>
        <p:nvPicPr>
          <p:cNvPr id="5" name="Picture 4" descr="A blue dots in the sky&#10;&#10;Description automatically generated">
            <a:extLst>
              <a:ext uri="{FF2B5EF4-FFF2-40B4-BE49-F238E27FC236}">
                <a16:creationId xmlns:a16="http://schemas.microsoft.com/office/drawing/2014/main" id="{6B7F9F68-D984-270D-1E5C-EE3BEF048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06024">
            <a:off x="-3138467" y="6109940"/>
            <a:ext cx="12192000" cy="1986408"/>
          </a:xfrm>
          <a:prstGeom prst="rect">
            <a:avLst/>
          </a:prstGeom>
        </p:spPr>
      </p:pic>
      <p:grpSp>
        <p:nvGrpSpPr>
          <p:cNvPr id="6" name="Grupo 5">
            <a:extLst>
              <a:ext uri="{FF2B5EF4-FFF2-40B4-BE49-F238E27FC236}">
                <a16:creationId xmlns:a16="http://schemas.microsoft.com/office/drawing/2014/main" id="{E87F437E-66C6-18E3-B669-35B6EF483EED}"/>
              </a:ext>
            </a:extLst>
          </p:cNvPr>
          <p:cNvGrpSpPr/>
          <p:nvPr/>
        </p:nvGrpSpPr>
        <p:grpSpPr>
          <a:xfrm>
            <a:off x="376368" y="4876208"/>
            <a:ext cx="11550716" cy="1704368"/>
            <a:chOff x="376368" y="4876208"/>
            <a:chExt cx="11550716" cy="1704368"/>
          </a:xfrm>
        </p:grpSpPr>
        <p:sp>
          <p:nvSpPr>
            <p:cNvPr id="8" name="TextBox 35">
              <a:extLst>
                <a:ext uri="{FF2B5EF4-FFF2-40B4-BE49-F238E27FC236}">
                  <a16:creationId xmlns:a16="http://schemas.microsoft.com/office/drawing/2014/main" id="{E8E12C3F-8DB1-BB5F-4446-2763A62119F2}"/>
                </a:ext>
              </a:extLst>
            </p:cNvPr>
            <p:cNvSpPr txBox="1"/>
            <p:nvPr/>
          </p:nvSpPr>
          <p:spPr>
            <a:xfrm>
              <a:off x="10278625" y="6227118"/>
              <a:ext cx="1593597" cy="333425"/>
            </a:xfrm>
            <a:prstGeom prst="rect">
              <a:avLst/>
            </a:prstGeom>
          </p:spPr>
          <p:txBody>
            <a:bodyPr wrap="square" lIns="0" tIns="0" rIns="0" bIns="0" rtlCol="0" anchor="t">
              <a:spAutoFit/>
            </a:bodyPr>
            <a:lstStyle/>
            <a:p>
              <a:pPr defTabSz="609630">
                <a:lnSpc>
                  <a:spcPts val="1332"/>
                </a:lnSpc>
                <a:spcBef>
                  <a:spcPct val="0"/>
                </a:spcBef>
                <a:defRPr/>
              </a:pPr>
              <a:r>
                <a:rPr lang="en-US" sz="1200" b="1" dirty="0">
                  <a:solidFill>
                    <a:srgbClr val="FFFFFF"/>
                  </a:solidFill>
                  <a:ea typeface="Open Sans Bold" panose="020B0604020202020204" charset="0"/>
                  <a:cs typeface="Open Sans Bold" panose="020B0604020202020204" charset="0"/>
                </a:rPr>
                <a:t>Excellence Center</a:t>
              </a:r>
            </a:p>
            <a:p>
              <a:pPr defTabSz="609630">
                <a:lnSpc>
                  <a:spcPts val="1332"/>
                </a:lnSpc>
                <a:spcBef>
                  <a:spcPct val="0"/>
                </a:spcBef>
                <a:defRPr/>
              </a:pPr>
              <a:r>
                <a:rPr lang="en-US" sz="1200" b="1" dirty="0">
                  <a:solidFill>
                    <a:srgbClr val="FFFFFF"/>
                  </a:solidFill>
                  <a:ea typeface="Open Sans Bold" panose="020B0604020202020204" charset="0"/>
                  <a:cs typeface="Open Sans Bold" panose="020B0604020202020204" charset="0"/>
                </a:rPr>
                <a:t>TOULOUSE, FRANCE</a:t>
              </a:r>
            </a:p>
          </p:txBody>
        </p:sp>
        <p:pic>
          <p:nvPicPr>
            <p:cNvPr id="10" name="Picture 2">
              <a:extLst>
                <a:ext uri="{FF2B5EF4-FFF2-40B4-BE49-F238E27FC236}">
                  <a16:creationId xmlns:a16="http://schemas.microsoft.com/office/drawing/2014/main" id="{B64CDEF1-59A2-B0B5-8438-607860BF5A8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p:blipFill>
          <p:spPr bwMode="auto">
            <a:xfrm>
              <a:off x="9772981" y="6254150"/>
              <a:ext cx="431864" cy="287909"/>
            </a:xfrm>
            <a:prstGeom prst="roundRect">
              <a:avLst>
                <a:gd name="adj" fmla="val 8594"/>
              </a:avLst>
            </a:prstGeom>
            <a:solidFill>
              <a:srgbClr val="FFFFFF">
                <a:shade val="85000"/>
              </a:srgbClr>
            </a:solidFill>
            <a:ln>
              <a:noFill/>
            </a:ln>
            <a:effectLst/>
          </p:spPr>
        </p:pic>
        <p:sp>
          <p:nvSpPr>
            <p:cNvPr id="11" name="Rectángulo: esquinas redondeadas 10">
              <a:extLst>
                <a:ext uri="{FF2B5EF4-FFF2-40B4-BE49-F238E27FC236}">
                  <a16:creationId xmlns:a16="http://schemas.microsoft.com/office/drawing/2014/main" id="{18B1AA6E-73A6-E611-DE96-CDF3366F4FDD}"/>
                </a:ext>
              </a:extLst>
            </p:cNvPr>
            <p:cNvSpPr/>
            <p:nvPr/>
          </p:nvSpPr>
          <p:spPr>
            <a:xfrm>
              <a:off x="9695084" y="4876208"/>
              <a:ext cx="2232000" cy="1247864"/>
            </a:xfrm>
            <a:prstGeom prst="roundRect">
              <a:avLst>
                <a:gd name="adj" fmla="val 8228"/>
              </a:avLst>
            </a:prstGeom>
            <a:blipFill dpi="0" rotWithShape="1">
              <a:blip r:embed="rId23">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3" name="Grupo 12">
              <a:extLst>
                <a:ext uri="{FF2B5EF4-FFF2-40B4-BE49-F238E27FC236}">
                  <a16:creationId xmlns:a16="http://schemas.microsoft.com/office/drawing/2014/main" id="{ECF545E1-8D63-A2BA-4761-F0357C49D190}"/>
                </a:ext>
              </a:extLst>
            </p:cNvPr>
            <p:cNvGrpSpPr/>
            <p:nvPr/>
          </p:nvGrpSpPr>
          <p:grpSpPr>
            <a:xfrm>
              <a:off x="6505988" y="4876723"/>
              <a:ext cx="2228883" cy="1703853"/>
              <a:chOff x="9510726" y="1175588"/>
              <a:chExt cx="2228883" cy="1703853"/>
            </a:xfrm>
          </p:grpSpPr>
          <p:pic>
            <p:nvPicPr>
              <p:cNvPr id="58" name="Imagen 1028">
                <a:extLst>
                  <a:ext uri="{FF2B5EF4-FFF2-40B4-BE49-F238E27FC236}">
                    <a16:creationId xmlns:a16="http://schemas.microsoft.com/office/drawing/2014/main" id="{50B9C8FD-8891-85C6-B7EB-520F5BCDEBA9}"/>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9510726" y="1175588"/>
                <a:ext cx="2228883" cy="1260598"/>
              </a:xfrm>
              <a:prstGeom prst="rect">
                <a:avLst/>
              </a:prstGeom>
            </p:spPr>
          </p:pic>
          <p:grpSp>
            <p:nvGrpSpPr>
              <p:cNvPr id="59" name="Grupo 58">
                <a:extLst>
                  <a:ext uri="{FF2B5EF4-FFF2-40B4-BE49-F238E27FC236}">
                    <a16:creationId xmlns:a16="http://schemas.microsoft.com/office/drawing/2014/main" id="{A265DF89-245F-DFAC-A834-0461BEF9A916}"/>
                  </a:ext>
                </a:extLst>
              </p:cNvPr>
              <p:cNvGrpSpPr/>
              <p:nvPr/>
            </p:nvGrpSpPr>
            <p:grpSpPr>
              <a:xfrm>
                <a:off x="9663760" y="2546016"/>
                <a:ext cx="1848935" cy="333425"/>
                <a:chOff x="14760655" y="4236615"/>
                <a:chExt cx="2773400" cy="500138"/>
              </a:xfrm>
            </p:grpSpPr>
            <p:sp>
              <p:nvSpPr>
                <p:cNvPr id="60" name="TextBox 35">
                  <a:extLst>
                    <a:ext uri="{FF2B5EF4-FFF2-40B4-BE49-F238E27FC236}">
                      <a16:creationId xmlns:a16="http://schemas.microsoft.com/office/drawing/2014/main" id="{CFDDEEC7-BA49-0CE2-EBF1-1C8A8B781E6B}"/>
                    </a:ext>
                  </a:extLst>
                </p:cNvPr>
                <p:cNvSpPr txBox="1"/>
                <p:nvPr/>
              </p:nvSpPr>
              <p:spPr>
                <a:xfrm>
                  <a:off x="15519120" y="4236615"/>
                  <a:ext cx="2014935" cy="500138"/>
                </a:xfrm>
                <a:prstGeom prst="rect">
                  <a:avLst/>
                </a:prstGeom>
              </p:spPr>
              <p:txBody>
                <a:bodyPr wrap="square" lIns="0" tIns="0" rIns="0" bIns="0" rtlCol="0" anchor="t">
                  <a:spAutoFit/>
                </a:bodyPr>
                <a:lstStyle/>
                <a:p>
                  <a:pPr defTabSz="609630">
                    <a:lnSpc>
                      <a:spcPts val="1332"/>
                    </a:lnSpc>
                    <a:spcBef>
                      <a:spcPct val="0"/>
                    </a:spcBef>
                    <a:defRPr/>
                  </a:pPr>
                  <a:r>
                    <a:rPr lang="en-US" sz="1200" b="1" dirty="0">
                      <a:solidFill>
                        <a:srgbClr val="FFFFFF"/>
                      </a:solidFill>
                      <a:ea typeface="Open Sans Bold" panose="020B0604020202020204" charset="0"/>
                      <a:cs typeface="Open Sans Bold" panose="020B0604020202020204" charset="0"/>
                    </a:rPr>
                    <a:t>R&amp;D Office</a:t>
                  </a:r>
                </a:p>
                <a:p>
                  <a:pPr defTabSz="609630">
                    <a:lnSpc>
                      <a:spcPts val="1332"/>
                    </a:lnSpc>
                    <a:spcBef>
                      <a:spcPct val="0"/>
                    </a:spcBef>
                    <a:defRPr/>
                  </a:pPr>
                  <a:r>
                    <a:rPr lang="en-US" sz="1200" b="1" dirty="0">
                      <a:solidFill>
                        <a:srgbClr val="FFFFFF"/>
                      </a:solidFill>
                      <a:ea typeface="Open Sans Bold" panose="020B0604020202020204" charset="0"/>
                      <a:cs typeface="Open Sans Bold" panose="020B0604020202020204" charset="0"/>
                    </a:rPr>
                    <a:t>SEVILLE, SPAIN</a:t>
                  </a:r>
                </a:p>
              </p:txBody>
            </p:sp>
            <p:pic>
              <p:nvPicPr>
                <p:cNvPr id="61" name="Picture 2">
                  <a:extLst>
                    <a:ext uri="{FF2B5EF4-FFF2-40B4-BE49-F238E27FC236}">
                      <a16:creationId xmlns:a16="http://schemas.microsoft.com/office/drawing/2014/main" id="{D6C677E9-E09F-D76C-F77C-853ADB0AA69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p:blipFill>
              <p:spPr bwMode="auto">
                <a:xfrm>
                  <a:off x="14760655" y="4277163"/>
                  <a:ext cx="647796" cy="431864"/>
                </a:xfrm>
                <a:prstGeom prst="roundRect">
                  <a:avLst>
                    <a:gd name="adj" fmla="val 8594"/>
                  </a:avLst>
                </a:prstGeom>
                <a:solidFill>
                  <a:srgbClr val="FFFFFF">
                    <a:shade val="85000"/>
                  </a:srgbClr>
                </a:solidFill>
                <a:ln>
                  <a:noFill/>
                </a:ln>
                <a:effectLst/>
              </p:spPr>
            </p:pic>
          </p:grpSp>
        </p:grpSp>
        <p:grpSp>
          <p:nvGrpSpPr>
            <p:cNvPr id="18" name="Grupo 12">
              <a:extLst>
                <a:ext uri="{FF2B5EF4-FFF2-40B4-BE49-F238E27FC236}">
                  <a16:creationId xmlns:a16="http://schemas.microsoft.com/office/drawing/2014/main" id="{AA03B0DA-014F-19C1-52E5-5820DE20B4AB}"/>
                </a:ext>
              </a:extLst>
            </p:cNvPr>
            <p:cNvGrpSpPr/>
            <p:nvPr/>
          </p:nvGrpSpPr>
          <p:grpSpPr>
            <a:xfrm>
              <a:off x="3283816" y="4877645"/>
              <a:ext cx="2388882" cy="1702008"/>
              <a:chOff x="6384348" y="1177433"/>
              <a:chExt cx="2388882" cy="1702008"/>
            </a:xfrm>
          </p:grpSpPr>
          <p:pic>
            <p:nvPicPr>
              <p:cNvPr id="39" name="Imagen 61">
                <a:extLst>
                  <a:ext uri="{FF2B5EF4-FFF2-40B4-BE49-F238E27FC236}">
                    <a16:creationId xmlns:a16="http://schemas.microsoft.com/office/drawing/2014/main" id="{61DDE141-3BE5-D29B-1DA2-05932F598798}"/>
                  </a:ext>
                </a:extLst>
              </p:cNvPr>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6443110" y="1177433"/>
                <a:ext cx="2232000" cy="1256909"/>
              </a:xfrm>
              <a:prstGeom prst="rect">
                <a:avLst/>
              </a:prstGeom>
            </p:spPr>
          </p:pic>
          <p:grpSp>
            <p:nvGrpSpPr>
              <p:cNvPr id="40" name="Grupo 85">
                <a:extLst>
                  <a:ext uri="{FF2B5EF4-FFF2-40B4-BE49-F238E27FC236}">
                    <a16:creationId xmlns:a16="http://schemas.microsoft.com/office/drawing/2014/main" id="{83C7102A-E389-5A6F-9681-DAD56D2DBC2A}"/>
                  </a:ext>
                </a:extLst>
              </p:cNvPr>
              <p:cNvGrpSpPr/>
              <p:nvPr/>
            </p:nvGrpSpPr>
            <p:grpSpPr>
              <a:xfrm>
                <a:off x="6384348" y="2546016"/>
                <a:ext cx="2388882" cy="333425"/>
                <a:chOff x="9357698" y="4236615"/>
                <a:chExt cx="3583322" cy="500138"/>
              </a:xfrm>
            </p:grpSpPr>
            <p:sp>
              <p:nvSpPr>
                <p:cNvPr id="41" name="TextBox 35">
                  <a:extLst>
                    <a:ext uri="{FF2B5EF4-FFF2-40B4-BE49-F238E27FC236}">
                      <a16:creationId xmlns:a16="http://schemas.microsoft.com/office/drawing/2014/main" id="{2D56A604-FC42-6483-D560-A0C698D86C25}"/>
                    </a:ext>
                  </a:extLst>
                </p:cNvPr>
                <p:cNvSpPr txBox="1"/>
                <p:nvPr/>
              </p:nvSpPr>
              <p:spPr>
                <a:xfrm>
                  <a:off x="10116170" y="4236615"/>
                  <a:ext cx="2824850" cy="500138"/>
                </a:xfrm>
                <a:prstGeom prst="rect">
                  <a:avLst/>
                </a:prstGeom>
              </p:spPr>
              <p:txBody>
                <a:bodyPr wrap="square" lIns="0" tIns="0" rIns="0" bIns="0" rtlCol="0" anchor="t">
                  <a:spAutoFit/>
                </a:bodyPr>
                <a:lstStyle/>
                <a:p>
                  <a:pPr defTabSz="609630">
                    <a:lnSpc>
                      <a:spcPts val="1332"/>
                    </a:lnSpc>
                    <a:spcBef>
                      <a:spcPct val="0"/>
                    </a:spcBef>
                    <a:defRPr/>
                  </a:pPr>
                  <a:r>
                    <a:rPr lang="en-US" sz="1200" b="1" dirty="0">
                      <a:solidFill>
                        <a:srgbClr val="FFFFFF"/>
                      </a:solidFill>
                      <a:ea typeface="Open Sans Bold" panose="020B0604020202020204" charset="0"/>
                      <a:cs typeface="Open Sans Bold" panose="020B0604020202020204" charset="0"/>
                    </a:rPr>
                    <a:t>Regional Office APAC</a:t>
                  </a:r>
                </a:p>
                <a:p>
                  <a:pPr defTabSz="609630">
                    <a:lnSpc>
                      <a:spcPts val="1332"/>
                    </a:lnSpc>
                    <a:spcBef>
                      <a:spcPct val="0"/>
                    </a:spcBef>
                    <a:defRPr/>
                  </a:pPr>
                  <a:r>
                    <a:rPr lang="en-US" sz="1200" b="1" dirty="0">
                      <a:solidFill>
                        <a:srgbClr val="FFFFFF"/>
                      </a:solidFill>
                      <a:ea typeface="Open Sans Bold" panose="020B0604020202020204" charset="0"/>
                      <a:cs typeface="Open Sans Bold" panose="020B0604020202020204" charset="0"/>
                    </a:rPr>
                    <a:t>JAKARTA, INDONESIA</a:t>
                  </a:r>
                </a:p>
              </p:txBody>
            </p:sp>
            <p:pic>
              <p:nvPicPr>
                <p:cNvPr id="57" name="Picture 2">
                  <a:extLst>
                    <a:ext uri="{FF2B5EF4-FFF2-40B4-BE49-F238E27FC236}">
                      <a16:creationId xmlns:a16="http://schemas.microsoft.com/office/drawing/2014/main" id="{0C0A5059-4ACE-08DA-E1E2-C2B04AFF2F5A}"/>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p:blipFill>
              <p:spPr bwMode="auto">
                <a:xfrm>
                  <a:off x="9357698" y="4277163"/>
                  <a:ext cx="647796" cy="431864"/>
                </a:xfrm>
                <a:prstGeom prst="roundRect">
                  <a:avLst>
                    <a:gd name="adj" fmla="val 8594"/>
                  </a:avLst>
                </a:prstGeom>
                <a:solidFill>
                  <a:srgbClr val="FFFFFF">
                    <a:shade val="85000"/>
                  </a:srgbClr>
                </a:solidFill>
                <a:ln>
                  <a:noFill/>
                </a:ln>
                <a:effectLst/>
              </p:spPr>
            </p:pic>
          </p:grpSp>
        </p:grpSp>
        <p:grpSp>
          <p:nvGrpSpPr>
            <p:cNvPr id="20" name="Grupo 19">
              <a:extLst>
                <a:ext uri="{FF2B5EF4-FFF2-40B4-BE49-F238E27FC236}">
                  <a16:creationId xmlns:a16="http://schemas.microsoft.com/office/drawing/2014/main" id="{50EF1013-A26D-779C-44F5-8B77E9349405}"/>
                </a:ext>
              </a:extLst>
            </p:cNvPr>
            <p:cNvGrpSpPr/>
            <p:nvPr/>
          </p:nvGrpSpPr>
          <p:grpSpPr>
            <a:xfrm>
              <a:off x="376368" y="4878270"/>
              <a:ext cx="2232000" cy="1700758"/>
              <a:chOff x="336094" y="3304601"/>
              <a:chExt cx="2232000" cy="1700758"/>
            </a:xfrm>
          </p:grpSpPr>
          <p:pic>
            <p:nvPicPr>
              <p:cNvPr id="21" name="Imagen 72">
                <a:extLst>
                  <a:ext uri="{FF2B5EF4-FFF2-40B4-BE49-F238E27FC236}">
                    <a16:creationId xmlns:a16="http://schemas.microsoft.com/office/drawing/2014/main" id="{E28B7004-DB81-4F8A-B99F-7474DE019260}"/>
                  </a:ext>
                </a:extLst>
              </p:cNvPr>
              <p:cNvPicPr>
                <a:picLocks noChangeAspect="1"/>
              </p:cNvPicPr>
              <p:nvPr/>
            </p:nvPicPr>
            <p:blipFill>
              <a:blip r:embed="rId29"/>
              <a:stretch>
                <a:fillRect/>
              </a:stretch>
            </p:blipFill>
            <p:spPr>
              <a:xfrm>
                <a:off x="336094" y="3304601"/>
                <a:ext cx="2232000" cy="1253438"/>
              </a:xfrm>
              <a:prstGeom prst="rect">
                <a:avLst/>
              </a:prstGeom>
            </p:spPr>
          </p:pic>
          <p:grpSp>
            <p:nvGrpSpPr>
              <p:cNvPr id="22" name="Grupo 92">
                <a:extLst>
                  <a:ext uri="{FF2B5EF4-FFF2-40B4-BE49-F238E27FC236}">
                    <a16:creationId xmlns:a16="http://schemas.microsoft.com/office/drawing/2014/main" id="{8DD2DE28-85BB-1A31-729F-96F3A3A68829}"/>
                  </a:ext>
                </a:extLst>
              </p:cNvPr>
              <p:cNvGrpSpPr/>
              <p:nvPr/>
            </p:nvGrpSpPr>
            <p:grpSpPr>
              <a:xfrm>
                <a:off x="529274" y="4671934"/>
                <a:ext cx="1918228" cy="333425"/>
                <a:chOff x="8370384" y="12903102"/>
                <a:chExt cx="2877339" cy="500138"/>
              </a:xfrm>
            </p:grpSpPr>
            <p:sp>
              <p:nvSpPr>
                <p:cNvPr id="37" name="TextBox 35">
                  <a:extLst>
                    <a:ext uri="{FF2B5EF4-FFF2-40B4-BE49-F238E27FC236}">
                      <a16:creationId xmlns:a16="http://schemas.microsoft.com/office/drawing/2014/main" id="{57B65073-3512-9C64-B164-6D58E1D031C6}"/>
                    </a:ext>
                  </a:extLst>
                </p:cNvPr>
                <p:cNvSpPr txBox="1"/>
                <p:nvPr/>
              </p:nvSpPr>
              <p:spPr>
                <a:xfrm>
                  <a:off x="9128848" y="12903102"/>
                  <a:ext cx="2118875" cy="500138"/>
                </a:xfrm>
                <a:prstGeom prst="rect">
                  <a:avLst/>
                </a:prstGeom>
              </p:spPr>
              <p:txBody>
                <a:bodyPr wrap="square" lIns="0" tIns="0" rIns="0" bIns="0" rtlCol="0" anchor="t">
                  <a:spAutoFit/>
                </a:bodyPr>
                <a:lstStyle/>
                <a:p>
                  <a:pPr defTabSz="609630">
                    <a:lnSpc>
                      <a:spcPts val="1332"/>
                    </a:lnSpc>
                    <a:spcBef>
                      <a:spcPct val="0"/>
                    </a:spcBef>
                    <a:defRPr/>
                  </a:pPr>
                  <a:r>
                    <a:rPr lang="en-US" sz="1200" b="1" dirty="0">
                      <a:solidFill>
                        <a:srgbClr val="FFFFFF"/>
                      </a:solidFill>
                      <a:ea typeface="Open Sans Bold" panose="020B0604020202020204" charset="0"/>
                      <a:cs typeface="Open Sans Bold" panose="020B0604020202020204" charset="0"/>
                    </a:rPr>
                    <a:t>Support Office</a:t>
                  </a:r>
                </a:p>
                <a:p>
                  <a:pPr defTabSz="609630">
                    <a:lnSpc>
                      <a:spcPts val="1332"/>
                    </a:lnSpc>
                    <a:spcBef>
                      <a:spcPct val="0"/>
                    </a:spcBef>
                    <a:defRPr/>
                  </a:pPr>
                  <a:r>
                    <a:rPr lang="en-US" sz="1200" b="1" dirty="0">
                      <a:solidFill>
                        <a:srgbClr val="FFFFFF"/>
                      </a:solidFill>
                      <a:ea typeface="Open Sans Bold" panose="020B0604020202020204" charset="0"/>
                      <a:cs typeface="Open Sans Bold" panose="020B0604020202020204" charset="0"/>
                    </a:rPr>
                    <a:t>DUBAI, UAE</a:t>
                  </a:r>
                </a:p>
              </p:txBody>
            </p:sp>
            <p:pic>
              <p:nvPicPr>
                <p:cNvPr id="38" name="Picture 2">
                  <a:extLst>
                    <a:ext uri="{FF2B5EF4-FFF2-40B4-BE49-F238E27FC236}">
                      <a16:creationId xmlns:a16="http://schemas.microsoft.com/office/drawing/2014/main" id="{9B6D0A73-C20D-2162-16AE-2D3E0D23B9D7}"/>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l="12500" r="12500"/>
                <a:stretch/>
              </p:blipFill>
              <p:spPr bwMode="auto">
                <a:xfrm>
                  <a:off x="8370384" y="12943649"/>
                  <a:ext cx="647795" cy="431864"/>
                </a:xfrm>
                <a:prstGeom prst="roundRect">
                  <a:avLst>
                    <a:gd name="adj" fmla="val 8594"/>
                  </a:avLst>
                </a:prstGeom>
                <a:solidFill>
                  <a:srgbClr val="FFFFFF">
                    <a:shade val="85000"/>
                  </a:srgbClr>
                </a:solidFill>
                <a:ln>
                  <a:noFill/>
                </a:ln>
                <a:effectLst/>
              </p:spPr>
            </p:pic>
          </p:grpSp>
        </p:gr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dots in the sky&#10;&#10;Description automatically generated">
            <a:extLst>
              <a:ext uri="{FF2B5EF4-FFF2-40B4-BE49-F238E27FC236}">
                <a16:creationId xmlns:a16="http://schemas.microsoft.com/office/drawing/2014/main" id="{C23D30B0-7784-3921-F920-768AB1EFD4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15340">
            <a:off x="5623481" y="4809164"/>
            <a:ext cx="12192000" cy="1481794"/>
          </a:xfrm>
          <a:prstGeom prst="rect">
            <a:avLst/>
          </a:prstGeom>
        </p:spPr>
      </p:pic>
      <p:pic>
        <p:nvPicPr>
          <p:cNvPr id="6" name="Picture 5" descr="A blue dots in the sky&#10;&#10;Description automatically generated">
            <a:extLst>
              <a:ext uri="{FF2B5EF4-FFF2-40B4-BE49-F238E27FC236}">
                <a16:creationId xmlns:a16="http://schemas.microsoft.com/office/drawing/2014/main" id="{3FE0689A-B2FF-EC20-71B1-D4A3D6D26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53574">
            <a:off x="-5020697" y="-1491081"/>
            <a:ext cx="12192000" cy="1986408"/>
          </a:xfrm>
          <a:prstGeom prst="rect">
            <a:avLst/>
          </a:prstGeom>
        </p:spPr>
      </p:pic>
      <p:grpSp>
        <p:nvGrpSpPr>
          <p:cNvPr id="11" name="Group 10">
            <a:extLst>
              <a:ext uri="{FF2B5EF4-FFF2-40B4-BE49-F238E27FC236}">
                <a16:creationId xmlns:a16="http://schemas.microsoft.com/office/drawing/2014/main" id="{1F6CA35A-1A4E-8A45-6FBB-E9A20FE6DC8F}"/>
              </a:ext>
            </a:extLst>
          </p:cNvPr>
          <p:cNvGrpSpPr/>
          <p:nvPr/>
        </p:nvGrpSpPr>
        <p:grpSpPr>
          <a:xfrm>
            <a:off x="806125" y="1373129"/>
            <a:ext cx="10579750" cy="5077739"/>
            <a:chOff x="1139732" y="890131"/>
            <a:chExt cx="10579750" cy="5077739"/>
          </a:xfrm>
        </p:grpSpPr>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1139732" y="890131"/>
              <a:ext cx="9912537" cy="5077739"/>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11658503" y="4583045"/>
              <a:ext cx="60979" cy="60979"/>
            </a:xfrm>
            <a:prstGeom prst="rect">
              <a:avLst/>
            </a:prstGeom>
          </p:spPr>
        </p:pic>
        <p:pic>
          <p:nvPicPr>
            <p:cNvPr id="5" name="object 5"/>
            <p:cNvPicPr/>
            <p:nvPr/>
          </p:nvPicPr>
          <p:blipFill>
            <a:blip r:embed="rId5" cstate="email">
              <a:extLst>
                <a:ext uri="{28A0092B-C50C-407E-A947-70E740481C1C}">
                  <a14:useLocalDpi xmlns:a14="http://schemas.microsoft.com/office/drawing/2010/main"/>
                </a:ext>
              </a:extLst>
            </a:blip>
            <a:stretch>
              <a:fillRect/>
            </a:stretch>
          </p:blipFill>
          <p:spPr>
            <a:xfrm>
              <a:off x="11233036" y="4522066"/>
              <a:ext cx="60979" cy="60979"/>
            </a:xfrm>
            <a:prstGeom prst="rect">
              <a:avLst/>
            </a:prstGeom>
          </p:spPr>
        </p:pic>
      </p:grpSp>
      <p:grpSp>
        <p:nvGrpSpPr>
          <p:cNvPr id="10" name="Group 9">
            <a:extLst>
              <a:ext uri="{FF2B5EF4-FFF2-40B4-BE49-F238E27FC236}">
                <a16:creationId xmlns:a16="http://schemas.microsoft.com/office/drawing/2014/main" id="{ACABB534-EE15-125E-BD63-8A8446ADA1F5}"/>
              </a:ext>
            </a:extLst>
          </p:cNvPr>
          <p:cNvGrpSpPr/>
          <p:nvPr/>
        </p:nvGrpSpPr>
        <p:grpSpPr>
          <a:xfrm>
            <a:off x="7706068" y="3187807"/>
            <a:ext cx="277706" cy="277706"/>
            <a:chOff x="-1952215" y="4413703"/>
            <a:chExt cx="277706" cy="277706"/>
          </a:xfrm>
        </p:grpSpPr>
        <p:sp>
          <p:nvSpPr>
            <p:cNvPr id="88" name="object 88"/>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101" name="object 101"/>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pic>
        <p:nvPicPr>
          <p:cNvPr id="7" name="Imagen 6">
            <a:extLst>
              <a:ext uri="{FF2B5EF4-FFF2-40B4-BE49-F238E27FC236}">
                <a16:creationId xmlns:a16="http://schemas.microsoft.com/office/drawing/2014/main" id="{40EA499A-87B1-09F2-FA57-39CE8FEBFEB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448303" y="260160"/>
            <a:ext cx="2460238" cy="401008"/>
          </a:xfrm>
          <a:prstGeom prst="rect">
            <a:avLst/>
          </a:prstGeom>
        </p:spPr>
      </p:pic>
      <p:sp>
        <p:nvSpPr>
          <p:cNvPr id="9" name="CuadroTexto 8">
            <a:extLst>
              <a:ext uri="{FF2B5EF4-FFF2-40B4-BE49-F238E27FC236}">
                <a16:creationId xmlns:a16="http://schemas.microsoft.com/office/drawing/2014/main" id="{1986C904-C6F9-82B8-8D4E-5D69F3243B15}"/>
              </a:ext>
            </a:extLst>
          </p:cNvPr>
          <p:cNvSpPr txBox="1"/>
          <p:nvPr/>
        </p:nvSpPr>
        <p:spPr>
          <a:xfrm>
            <a:off x="283459" y="260160"/>
            <a:ext cx="3735318" cy="861774"/>
          </a:xfrm>
          <a:prstGeom prst="rect">
            <a:avLst/>
          </a:prstGeom>
          <a:noFill/>
        </p:spPr>
        <p:txBody>
          <a:bodyPr wrap="none" rtlCol="0">
            <a:spAutoFit/>
          </a:bodyPr>
          <a:lstStyle/>
          <a:p>
            <a:r>
              <a:rPr lang="es-ES" sz="5000" b="1" dirty="0">
                <a:solidFill>
                  <a:schemeClr val="bg1"/>
                </a:solidFill>
                <a:latin typeface="+mj-lt"/>
              </a:rPr>
              <a:t>Customers</a:t>
            </a:r>
          </a:p>
        </p:txBody>
      </p:sp>
      <p:grpSp>
        <p:nvGrpSpPr>
          <p:cNvPr id="12" name="Group 11">
            <a:extLst>
              <a:ext uri="{FF2B5EF4-FFF2-40B4-BE49-F238E27FC236}">
                <a16:creationId xmlns:a16="http://schemas.microsoft.com/office/drawing/2014/main" id="{A8EE8C36-E9F6-F304-B8A6-BA2D12B2C1CB}"/>
              </a:ext>
            </a:extLst>
          </p:cNvPr>
          <p:cNvGrpSpPr/>
          <p:nvPr/>
        </p:nvGrpSpPr>
        <p:grpSpPr>
          <a:xfrm>
            <a:off x="9112722" y="4127287"/>
            <a:ext cx="277706" cy="277706"/>
            <a:chOff x="-1952215" y="4413703"/>
            <a:chExt cx="277706" cy="277706"/>
          </a:xfrm>
        </p:grpSpPr>
        <p:sp>
          <p:nvSpPr>
            <p:cNvPr id="13" name="object 88">
              <a:extLst>
                <a:ext uri="{FF2B5EF4-FFF2-40B4-BE49-F238E27FC236}">
                  <a16:creationId xmlns:a16="http://schemas.microsoft.com/office/drawing/2014/main" id="{20D2FB2D-4E7B-9EB8-7250-34D5331B3386}"/>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14" name="object 101">
              <a:extLst>
                <a:ext uri="{FF2B5EF4-FFF2-40B4-BE49-F238E27FC236}">
                  <a16:creationId xmlns:a16="http://schemas.microsoft.com/office/drawing/2014/main" id="{ECF0D81A-F456-6D97-E313-F60C6C3FE865}"/>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15" name="Group 14">
            <a:extLst>
              <a:ext uri="{FF2B5EF4-FFF2-40B4-BE49-F238E27FC236}">
                <a16:creationId xmlns:a16="http://schemas.microsoft.com/office/drawing/2014/main" id="{4FC33B84-7C73-6935-D7A2-96D2DE572F41}"/>
              </a:ext>
            </a:extLst>
          </p:cNvPr>
          <p:cNvGrpSpPr/>
          <p:nvPr/>
        </p:nvGrpSpPr>
        <p:grpSpPr>
          <a:xfrm>
            <a:off x="8654249" y="3988434"/>
            <a:ext cx="277706" cy="277706"/>
            <a:chOff x="-1952215" y="4413703"/>
            <a:chExt cx="277706" cy="277706"/>
          </a:xfrm>
        </p:grpSpPr>
        <p:sp>
          <p:nvSpPr>
            <p:cNvPr id="16" name="object 88">
              <a:extLst>
                <a:ext uri="{FF2B5EF4-FFF2-40B4-BE49-F238E27FC236}">
                  <a16:creationId xmlns:a16="http://schemas.microsoft.com/office/drawing/2014/main" id="{B2D2ED77-68BB-34BF-BF9C-1B0DAC02D1B6}"/>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17" name="object 101">
              <a:extLst>
                <a:ext uri="{FF2B5EF4-FFF2-40B4-BE49-F238E27FC236}">
                  <a16:creationId xmlns:a16="http://schemas.microsoft.com/office/drawing/2014/main" id="{57BA7BBD-A1EC-9610-0776-2B307E63D514}"/>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18" name="Group 17">
            <a:extLst>
              <a:ext uri="{FF2B5EF4-FFF2-40B4-BE49-F238E27FC236}">
                <a16:creationId xmlns:a16="http://schemas.microsoft.com/office/drawing/2014/main" id="{6A8598A8-5070-B631-F039-0D2503BBEE7D}"/>
              </a:ext>
            </a:extLst>
          </p:cNvPr>
          <p:cNvGrpSpPr/>
          <p:nvPr/>
        </p:nvGrpSpPr>
        <p:grpSpPr>
          <a:xfrm>
            <a:off x="8744633" y="4232293"/>
            <a:ext cx="277706" cy="277706"/>
            <a:chOff x="-1952215" y="4413703"/>
            <a:chExt cx="277706" cy="277706"/>
          </a:xfrm>
        </p:grpSpPr>
        <p:sp>
          <p:nvSpPr>
            <p:cNvPr id="19" name="object 88">
              <a:extLst>
                <a:ext uri="{FF2B5EF4-FFF2-40B4-BE49-F238E27FC236}">
                  <a16:creationId xmlns:a16="http://schemas.microsoft.com/office/drawing/2014/main" id="{6F8BB968-3E6D-F995-8F06-E3BF812B30B0}"/>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20" name="object 101">
              <a:extLst>
                <a:ext uri="{FF2B5EF4-FFF2-40B4-BE49-F238E27FC236}">
                  <a16:creationId xmlns:a16="http://schemas.microsoft.com/office/drawing/2014/main" id="{93D523EA-0146-DFEA-8DBA-5B8C68784D4E}"/>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21" name="Group 20">
            <a:extLst>
              <a:ext uri="{FF2B5EF4-FFF2-40B4-BE49-F238E27FC236}">
                <a16:creationId xmlns:a16="http://schemas.microsoft.com/office/drawing/2014/main" id="{843FA5B6-531D-2CA7-B8C5-B5F8C6A76143}"/>
              </a:ext>
            </a:extLst>
          </p:cNvPr>
          <p:cNvGrpSpPr/>
          <p:nvPr/>
        </p:nvGrpSpPr>
        <p:grpSpPr>
          <a:xfrm>
            <a:off x="8824300" y="3521994"/>
            <a:ext cx="277706" cy="277706"/>
            <a:chOff x="-1952215" y="4413703"/>
            <a:chExt cx="277706" cy="277706"/>
          </a:xfrm>
        </p:grpSpPr>
        <p:sp>
          <p:nvSpPr>
            <p:cNvPr id="22" name="object 88">
              <a:extLst>
                <a:ext uri="{FF2B5EF4-FFF2-40B4-BE49-F238E27FC236}">
                  <a16:creationId xmlns:a16="http://schemas.microsoft.com/office/drawing/2014/main" id="{BCF2ED46-3624-E55F-37AE-B317712CF18D}"/>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23" name="object 101">
              <a:extLst>
                <a:ext uri="{FF2B5EF4-FFF2-40B4-BE49-F238E27FC236}">
                  <a16:creationId xmlns:a16="http://schemas.microsoft.com/office/drawing/2014/main" id="{FB31D316-B8FD-45C5-202B-05E4725AE0D7}"/>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24" name="Group 23">
            <a:extLst>
              <a:ext uri="{FF2B5EF4-FFF2-40B4-BE49-F238E27FC236}">
                <a16:creationId xmlns:a16="http://schemas.microsoft.com/office/drawing/2014/main" id="{1E094275-65D3-3B44-C982-1BD665F50786}"/>
              </a:ext>
            </a:extLst>
          </p:cNvPr>
          <p:cNvGrpSpPr/>
          <p:nvPr/>
        </p:nvGrpSpPr>
        <p:grpSpPr>
          <a:xfrm>
            <a:off x="8546594" y="3386528"/>
            <a:ext cx="277706" cy="277706"/>
            <a:chOff x="-1952215" y="4413703"/>
            <a:chExt cx="277706" cy="277706"/>
          </a:xfrm>
        </p:grpSpPr>
        <p:sp>
          <p:nvSpPr>
            <p:cNvPr id="25" name="object 88">
              <a:extLst>
                <a:ext uri="{FF2B5EF4-FFF2-40B4-BE49-F238E27FC236}">
                  <a16:creationId xmlns:a16="http://schemas.microsoft.com/office/drawing/2014/main" id="{77A79B03-A3B4-5790-2A7D-3D4F25296EB9}"/>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26" name="object 101">
              <a:extLst>
                <a:ext uri="{FF2B5EF4-FFF2-40B4-BE49-F238E27FC236}">
                  <a16:creationId xmlns:a16="http://schemas.microsoft.com/office/drawing/2014/main" id="{F10CC6D6-BB44-5583-FD32-F77F06BA4CDD}"/>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82" name="Group 81">
            <a:extLst>
              <a:ext uri="{FF2B5EF4-FFF2-40B4-BE49-F238E27FC236}">
                <a16:creationId xmlns:a16="http://schemas.microsoft.com/office/drawing/2014/main" id="{D2816B53-9212-6EC3-B02F-05015AB03CBD}"/>
              </a:ext>
            </a:extLst>
          </p:cNvPr>
          <p:cNvGrpSpPr/>
          <p:nvPr/>
        </p:nvGrpSpPr>
        <p:grpSpPr>
          <a:xfrm>
            <a:off x="9394456" y="3634292"/>
            <a:ext cx="277706" cy="277706"/>
            <a:chOff x="-1952215" y="4413703"/>
            <a:chExt cx="277706" cy="277706"/>
          </a:xfrm>
        </p:grpSpPr>
        <p:sp>
          <p:nvSpPr>
            <p:cNvPr id="102" name="object 88">
              <a:extLst>
                <a:ext uri="{FF2B5EF4-FFF2-40B4-BE49-F238E27FC236}">
                  <a16:creationId xmlns:a16="http://schemas.microsoft.com/office/drawing/2014/main" id="{AAE1DF3F-A2F9-735D-8806-D1CD4AD919F2}"/>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103" name="object 101">
              <a:extLst>
                <a:ext uri="{FF2B5EF4-FFF2-40B4-BE49-F238E27FC236}">
                  <a16:creationId xmlns:a16="http://schemas.microsoft.com/office/drawing/2014/main" id="{0ACC0F50-6280-D51F-4CB0-F0D6D90AFF9F}"/>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104" name="Group 103">
            <a:extLst>
              <a:ext uri="{FF2B5EF4-FFF2-40B4-BE49-F238E27FC236}">
                <a16:creationId xmlns:a16="http://schemas.microsoft.com/office/drawing/2014/main" id="{7C78E6DC-CF6B-B921-50C0-6BBFBF69841B}"/>
              </a:ext>
            </a:extLst>
          </p:cNvPr>
          <p:cNvGrpSpPr/>
          <p:nvPr/>
        </p:nvGrpSpPr>
        <p:grpSpPr>
          <a:xfrm>
            <a:off x="9031743" y="3197379"/>
            <a:ext cx="277706" cy="277706"/>
            <a:chOff x="-1952215" y="4413703"/>
            <a:chExt cx="277706" cy="277706"/>
          </a:xfrm>
        </p:grpSpPr>
        <p:sp>
          <p:nvSpPr>
            <p:cNvPr id="105" name="object 88">
              <a:extLst>
                <a:ext uri="{FF2B5EF4-FFF2-40B4-BE49-F238E27FC236}">
                  <a16:creationId xmlns:a16="http://schemas.microsoft.com/office/drawing/2014/main" id="{4AE099A0-82C5-A416-2A60-F8C0EBCB9306}"/>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106" name="object 101">
              <a:extLst>
                <a:ext uri="{FF2B5EF4-FFF2-40B4-BE49-F238E27FC236}">
                  <a16:creationId xmlns:a16="http://schemas.microsoft.com/office/drawing/2014/main" id="{081351E3-97AE-2A18-BF91-6F8AAFD21FEF}"/>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107" name="Group 106">
            <a:extLst>
              <a:ext uri="{FF2B5EF4-FFF2-40B4-BE49-F238E27FC236}">
                <a16:creationId xmlns:a16="http://schemas.microsoft.com/office/drawing/2014/main" id="{0F442344-7766-3A88-D687-4950876D836A}"/>
              </a:ext>
            </a:extLst>
          </p:cNvPr>
          <p:cNvGrpSpPr/>
          <p:nvPr/>
        </p:nvGrpSpPr>
        <p:grpSpPr>
          <a:xfrm>
            <a:off x="10133267" y="4404993"/>
            <a:ext cx="277706" cy="277706"/>
            <a:chOff x="-1952215" y="4413703"/>
            <a:chExt cx="277706" cy="277706"/>
          </a:xfrm>
        </p:grpSpPr>
        <p:sp>
          <p:nvSpPr>
            <p:cNvPr id="108" name="object 88">
              <a:extLst>
                <a:ext uri="{FF2B5EF4-FFF2-40B4-BE49-F238E27FC236}">
                  <a16:creationId xmlns:a16="http://schemas.microsoft.com/office/drawing/2014/main" id="{E1B45582-1FA8-6B8A-61C1-C17138C6E6AD}"/>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109" name="object 101">
              <a:extLst>
                <a:ext uri="{FF2B5EF4-FFF2-40B4-BE49-F238E27FC236}">
                  <a16:creationId xmlns:a16="http://schemas.microsoft.com/office/drawing/2014/main" id="{A2FC7EAE-D734-DCA5-22C6-D6BA3938A42D}"/>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110" name="Group 109">
            <a:extLst>
              <a:ext uri="{FF2B5EF4-FFF2-40B4-BE49-F238E27FC236}">
                <a16:creationId xmlns:a16="http://schemas.microsoft.com/office/drawing/2014/main" id="{C65DC1C0-7A58-BE45-EDB9-4962BEA16E5F}"/>
              </a:ext>
            </a:extLst>
          </p:cNvPr>
          <p:cNvGrpSpPr/>
          <p:nvPr/>
        </p:nvGrpSpPr>
        <p:grpSpPr>
          <a:xfrm>
            <a:off x="10079341" y="5249034"/>
            <a:ext cx="277706" cy="277706"/>
            <a:chOff x="-1952215" y="4413703"/>
            <a:chExt cx="277706" cy="277706"/>
          </a:xfrm>
        </p:grpSpPr>
        <p:sp>
          <p:nvSpPr>
            <p:cNvPr id="111" name="object 88">
              <a:extLst>
                <a:ext uri="{FF2B5EF4-FFF2-40B4-BE49-F238E27FC236}">
                  <a16:creationId xmlns:a16="http://schemas.microsoft.com/office/drawing/2014/main" id="{C3CC882A-0C86-3235-78A0-215225C4ADCC}"/>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112" name="object 101">
              <a:extLst>
                <a:ext uri="{FF2B5EF4-FFF2-40B4-BE49-F238E27FC236}">
                  <a16:creationId xmlns:a16="http://schemas.microsoft.com/office/drawing/2014/main" id="{3950D269-E2C4-DF58-C16C-FF76327A8261}"/>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113" name="Group 112">
            <a:extLst>
              <a:ext uri="{FF2B5EF4-FFF2-40B4-BE49-F238E27FC236}">
                <a16:creationId xmlns:a16="http://schemas.microsoft.com/office/drawing/2014/main" id="{4A483606-84AD-30E6-A128-DB9C1B0381CB}"/>
              </a:ext>
            </a:extLst>
          </p:cNvPr>
          <p:cNvGrpSpPr/>
          <p:nvPr/>
        </p:nvGrpSpPr>
        <p:grpSpPr>
          <a:xfrm>
            <a:off x="9994414" y="5346018"/>
            <a:ext cx="277706" cy="277706"/>
            <a:chOff x="-1952215" y="4413703"/>
            <a:chExt cx="277706" cy="277706"/>
          </a:xfrm>
        </p:grpSpPr>
        <p:sp>
          <p:nvSpPr>
            <p:cNvPr id="114" name="object 88">
              <a:extLst>
                <a:ext uri="{FF2B5EF4-FFF2-40B4-BE49-F238E27FC236}">
                  <a16:creationId xmlns:a16="http://schemas.microsoft.com/office/drawing/2014/main" id="{D257BA12-889E-753E-03A4-B5D748899713}"/>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115" name="object 101">
              <a:extLst>
                <a:ext uri="{FF2B5EF4-FFF2-40B4-BE49-F238E27FC236}">
                  <a16:creationId xmlns:a16="http://schemas.microsoft.com/office/drawing/2014/main" id="{A0F35F1D-20DD-DC90-FBAB-FDAD5167A24D}"/>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116" name="Group 115">
            <a:extLst>
              <a:ext uri="{FF2B5EF4-FFF2-40B4-BE49-F238E27FC236}">
                <a16:creationId xmlns:a16="http://schemas.microsoft.com/office/drawing/2014/main" id="{7F874841-1F60-FC31-3549-A82AADCA353E}"/>
              </a:ext>
            </a:extLst>
          </p:cNvPr>
          <p:cNvGrpSpPr/>
          <p:nvPr/>
        </p:nvGrpSpPr>
        <p:grpSpPr>
          <a:xfrm>
            <a:off x="10440956" y="5718337"/>
            <a:ext cx="277706" cy="277706"/>
            <a:chOff x="-1952215" y="4413703"/>
            <a:chExt cx="277706" cy="277706"/>
          </a:xfrm>
        </p:grpSpPr>
        <p:sp>
          <p:nvSpPr>
            <p:cNvPr id="117" name="object 88">
              <a:extLst>
                <a:ext uri="{FF2B5EF4-FFF2-40B4-BE49-F238E27FC236}">
                  <a16:creationId xmlns:a16="http://schemas.microsoft.com/office/drawing/2014/main" id="{0289DBC8-6B9E-2708-3C4C-71B3442FC744}"/>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118" name="object 101">
              <a:extLst>
                <a:ext uri="{FF2B5EF4-FFF2-40B4-BE49-F238E27FC236}">
                  <a16:creationId xmlns:a16="http://schemas.microsoft.com/office/drawing/2014/main" id="{DF490E2A-FE2C-081C-8AAD-26B60944036F}"/>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119" name="Group 118">
            <a:extLst>
              <a:ext uri="{FF2B5EF4-FFF2-40B4-BE49-F238E27FC236}">
                <a16:creationId xmlns:a16="http://schemas.microsoft.com/office/drawing/2014/main" id="{D2D9E20D-7EFD-8849-735E-E26F8361CEF9}"/>
              </a:ext>
            </a:extLst>
          </p:cNvPr>
          <p:cNvGrpSpPr/>
          <p:nvPr/>
        </p:nvGrpSpPr>
        <p:grpSpPr>
          <a:xfrm>
            <a:off x="10821555" y="4757847"/>
            <a:ext cx="277706" cy="277706"/>
            <a:chOff x="-1952215" y="4413703"/>
            <a:chExt cx="277706" cy="277706"/>
          </a:xfrm>
        </p:grpSpPr>
        <p:sp>
          <p:nvSpPr>
            <p:cNvPr id="120" name="object 88">
              <a:extLst>
                <a:ext uri="{FF2B5EF4-FFF2-40B4-BE49-F238E27FC236}">
                  <a16:creationId xmlns:a16="http://schemas.microsoft.com/office/drawing/2014/main" id="{D933EB88-D736-16B6-020A-3BD80E3DFA54}"/>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121" name="object 101">
              <a:extLst>
                <a:ext uri="{FF2B5EF4-FFF2-40B4-BE49-F238E27FC236}">
                  <a16:creationId xmlns:a16="http://schemas.microsoft.com/office/drawing/2014/main" id="{7769794B-25F4-1A0F-DC88-0B285E73B2BD}"/>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122" name="Group 121">
            <a:extLst>
              <a:ext uri="{FF2B5EF4-FFF2-40B4-BE49-F238E27FC236}">
                <a16:creationId xmlns:a16="http://schemas.microsoft.com/office/drawing/2014/main" id="{67AD97C5-841D-7FF4-A231-CA33E107CF64}"/>
              </a:ext>
            </a:extLst>
          </p:cNvPr>
          <p:cNvGrpSpPr/>
          <p:nvPr/>
        </p:nvGrpSpPr>
        <p:grpSpPr>
          <a:xfrm>
            <a:off x="11202154" y="4818826"/>
            <a:ext cx="277706" cy="277706"/>
            <a:chOff x="-1952215" y="4413703"/>
            <a:chExt cx="277706" cy="277706"/>
          </a:xfrm>
        </p:grpSpPr>
        <p:sp>
          <p:nvSpPr>
            <p:cNvPr id="123" name="object 88">
              <a:extLst>
                <a:ext uri="{FF2B5EF4-FFF2-40B4-BE49-F238E27FC236}">
                  <a16:creationId xmlns:a16="http://schemas.microsoft.com/office/drawing/2014/main" id="{2B23B6AF-B74E-284D-ECC9-6A02F3D0085A}"/>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124" name="object 101">
              <a:extLst>
                <a:ext uri="{FF2B5EF4-FFF2-40B4-BE49-F238E27FC236}">
                  <a16:creationId xmlns:a16="http://schemas.microsoft.com/office/drawing/2014/main" id="{86C8C77F-C05B-B7E1-4D74-A1B027CB4EF4}"/>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125" name="Group 124">
            <a:extLst>
              <a:ext uri="{FF2B5EF4-FFF2-40B4-BE49-F238E27FC236}">
                <a16:creationId xmlns:a16="http://schemas.microsoft.com/office/drawing/2014/main" id="{FB482809-98AC-27CD-BAEB-6ECF0C80FC9F}"/>
              </a:ext>
            </a:extLst>
          </p:cNvPr>
          <p:cNvGrpSpPr/>
          <p:nvPr/>
        </p:nvGrpSpPr>
        <p:grpSpPr>
          <a:xfrm>
            <a:off x="5818294" y="5304878"/>
            <a:ext cx="277706" cy="277706"/>
            <a:chOff x="-1952215" y="4413703"/>
            <a:chExt cx="277706" cy="277706"/>
          </a:xfrm>
        </p:grpSpPr>
        <p:sp>
          <p:nvSpPr>
            <p:cNvPr id="126" name="object 88">
              <a:extLst>
                <a:ext uri="{FF2B5EF4-FFF2-40B4-BE49-F238E27FC236}">
                  <a16:creationId xmlns:a16="http://schemas.microsoft.com/office/drawing/2014/main" id="{624095FE-04B0-CC03-5184-3EED010A7A2D}"/>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127" name="object 101">
              <a:extLst>
                <a:ext uri="{FF2B5EF4-FFF2-40B4-BE49-F238E27FC236}">
                  <a16:creationId xmlns:a16="http://schemas.microsoft.com/office/drawing/2014/main" id="{D191F0A9-DE9A-6A59-22C8-13950966B8B6}"/>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128" name="Group 127">
            <a:extLst>
              <a:ext uri="{FF2B5EF4-FFF2-40B4-BE49-F238E27FC236}">
                <a16:creationId xmlns:a16="http://schemas.microsoft.com/office/drawing/2014/main" id="{1B8A619B-9CC5-3699-C3FC-78EBC32C122F}"/>
              </a:ext>
            </a:extLst>
          </p:cNvPr>
          <p:cNvGrpSpPr/>
          <p:nvPr/>
        </p:nvGrpSpPr>
        <p:grpSpPr>
          <a:xfrm>
            <a:off x="5795934" y="4239066"/>
            <a:ext cx="277706" cy="277706"/>
            <a:chOff x="-1952215" y="4413703"/>
            <a:chExt cx="277706" cy="277706"/>
          </a:xfrm>
        </p:grpSpPr>
        <p:sp>
          <p:nvSpPr>
            <p:cNvPr id="129" name="object 88">
              <a:extLst>
                <a:ext uri="{FF2B5EF4-FFF2-40B4-BE49-F238E27FC236}">
                  <a16:creationId xmlns:a16="http://schemas.microsoft.com/office/drawing/2014/main" id="{6C87EEBB-C246-2F3E-ADC9-7BA04BE45772}"/>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130" name="object 101">
              <a:extLst>
                <a:ext uri="{FF2B5EF4-FFF2-40B4-BE49-F238E27FC236}">
                  <a16:creationId xmlns:a16="http://schemas.microsoft.com/office/drawing/2014/main" id="{08718951-866B-67D0-1447-6DFB8A7C51FC}"/>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131" name="Group 130">
            <a:extLst>
              <a:ext uri="{FF2B5EF4-FFF2-40B4-BE49-F238E27FC236}">
                <a16:creationId xmlns:a16="http://schemas.microsoft.com/office/drawing/2014/main" id="{0DBA323B-7326-3598-F549-9B34E04E10B6}"/>
              </a:ext>
            </a:extLst>
          </p:cNvPr>
          <p:cNvGrpSpPr/>
          <p:nvPr/>
        </p:nvGrpSpPr>
        <p:grpSpPr>
          <a:xfrm>
            <a:off x="5934787" y="4008478"/>
            <a:ext cx="277706" cy="277706"/>
            <a:chOff x="-1952215" y="4413703"/>
            <a:chExt cx="277706" cy="277706"/>
          </a:xfrm>
        </p:grpSpPr>
        <p:sp>
          <p:nvSpPr>
            <p:cNvPr id="132" name="object 88">
              <a:extLst>
                <a:ext uri="{FF2B5EF4-FFF2-40B4-BE49-F238E27FC236}">
                  <a16:creationId xmlns:a16="http://schemas.microsoft.com/office/drawing/2014/main" id="{1A603305-89EA-C5F4-4858-3C1BFC5EACB9}"/>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133" name="object 101">
              <a:extLst>
                <a:ext uri="{FF2B5EF4-FFF2-40B4-BE49-F238E27FC236}">
                  <a16:creationId xmlns:a16="http://schemas.microsoft.com/office/drawing/2014/main" id="{6A21D30E-522D-FC75-B8F2-7E31E3A70D1E}"/>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134" name="Group 133">
            <a:extLst>
              <a:ext uri="{FF2B5EF4-FFF2-40B4-BE49-F238E27FC236}">
                <a16:creationId xmlns:a16="http://schemas.microsoft.com/office/drawing/2014/main" id="{666A7114-C7F0-0F10-C451-427ECCF8E0E9}"/>
              </a:ext>
            </a:extLst>
          </p:cNvPr>
          <p:cNvGrpSpPr/>
          <p:nvPr/>
        </p:nvGrpSpPr>
        <p:grpSpPr>
          <a:xfrm>
            <a:off x="5380484" y="3803341"/>
            <a:ext cx="277706" cy="277706"/>
            <a:chOff x="-1952215" y="4413703"/>
            <a:chExt cx="277706" cy="277706"/>
          </a:xfrm>
        </p:grpSpPr>
        <p:sp>
          <p:nvSpPr>
            <p:cNvPr id="135" name="object 88">
              <a:extLst>
                <a:ext uri="{FF2B5EF4-FFF2-40B4-BE49-F238E27FC236}">
                  <a16:creationId xmlns:a16="http://schemas.microsoft.com/office/drawing/2014/main" id="{2AC4948E-80E4-E8EE-5FD9-48DF7E3E2EBD}"/>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136" name="object 101">
              <a:extLst>
                <a:ext uri="{FF2B5EF4-FFF2-40B4-BE49-F238E27FC236}">
                  <a16:creationId xmlns:a16="http://schemas.microsoft.com/office/drawing/2014/main" id="{2AF331E4-1729-5309-756A-DEF47FAAA6A3}"/>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137" name="Group 136">
            <a:extLst>
              <a:ext uri="{FF2B5EF4-FFF2-40B4-BE49-F238E27FC236}">
                <a16:creationId xmlns:a16="http://schemas.microsoft.com/office/drawing/2014/main" id="{FD589176-42E1-C3F0-AEA0-7D2D948DFE25}"/>
              </a:ext>
            </a:extLst>
          </p:cNvPr>
          <p:cNvGrpSpPr/>
          <p:nvPr/>
        </p:nvGrpSpPr>
        <p:grpSpPr>
          <a:xfrm>
            <a:off x="6421958" y="4147331"/>
            <a:ext cx="277706" cy="277706"/>
            <a:chOff x="-1952215" y="4413703"/>
            <a:chExt cx="277706" cy="277706"/>
          </a:xfrm>
        </p:grpSpPr>
        <p:sp>
          <p:nvSpPr>
            <p:cNvPr id="138" name="object 88">
              <a:extLst>
                <a:ext uri="{FF2B5EF4-FFF2-40B4-BE49-F238E27FC236}">
                  <a16:creationId xmlns:a16="http://schemas.microsoft.com/office/drawing/2014/main" id="{4A2B11BE-53F2-7A98-DFC2-72CB0DBABBBD}"/>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139" name="object 101">
              <a:extLst>
                <a:ext uri="{FF2B5EF4-FFF2-40B4-BE49-F238E27FC236}">
                  <a16:creationId xmlns:a16="http://schemas.microsoft.com/office/drawing/2014/main" id="{CBEC6223-8DA3-6558-2FA7-99C70561BAE4}"/>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140" name="Group 139">
            <a:extLst>
              <a:ext uri="{FF2B5EF4-FFF2-40B4-BE49-F238E27FC236}">
                <a16:creationId xmlns:a16="http://schemas.microsoft.com/office/drawing/2014/main" id="{DEC73C94-8B65-27E9-F2D4-B01F7B3AA4DE}"/>
              </a:ext>
            </a:extLst>
          </p:cNvPr>
          <p:cNvGrpSpPr/>
          <p:nvPr/>
        </p:nvGrpSpPr>
        <p:grpSpPr>
          <a:xfrm>
            <a:off x="6608530" y="3773145"/>
            <a:ext cx="277706" cy="277706"/>
            <a:chOff x="-1952215" y="4413703"/>
            <a:chExt cx="277706" cy="277706"/>
          </a:xfrm>
        </p:grpSpPr>
        <p:sp>
          <p:nvSpPr>
            <p:cNvPr id="141" name="object 88">
              <a:extLst>
                <a:ext uri="{FF2B5EF4-FFF2-40B4-BE49-F238E27FC236}">
                  <a16:creationId xmlns:a16="http://schemas.microsoft.com/office/drawing/2014/main" id="{C4734569-1B46-FAF7-CCDC-9294919B73AE}"/>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142" name="object 101">
              <a:extLst>
                <a:ext uri="{FF2B5EF4-FFF2-40B4-BE49-F238E27FC236}">
                  <a16:creationId xmlns:a16="http://schemas.microsoft.com/office/drawing/2014/main" id="{D09C3A7F-CB5A-74A8-1F80-A9E76AFBC09B}"/>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143" name="Group 142">
            <a:extLst>
              <a:ext uri="{FF2B5EF4-FFF2-40B4-BE49-F238E27FC236}">
                <a16:creationId xmlns:a16="http://schemas.microsoft.com/office/drawing/2014/main" id="{B4E25876-7764-1487-7D3C-74FA1E5156E8}"/>
              </a:ext>
            </a:extLst>
          </p:cNvPr>
          <p:cNvGrpSpPr/>
          <p:nvPr/>
        </p:nvGrpSpPr>
        <p:grpSpPr>
          <a:xfrm>
            <a:off x="6817768" y="3403686"/>
            <a:ext cx="277706" cy="277706"/>
            <a:chOff x="-1952215" y="4413703"/>
            <a:chExt cx="277706" cy="277706"/>
          </a:xfrm>
        </p:grpSpPr>
        <p:sp>
          <p:nvSpPr>
            <p:cNvPr id="144" name="object 88">
              <a:extLst>
                <a:ext uri="{FF2B5EF4-FFF2-40B4-BE49-F238E27FC236}">
                  <a16:creationId xmlns:a16="http://schemas.microsoft.com/office/drawing/2014/main" id="{14D358FD-9940-0D6A-9026-3DFFAF7A5BDD}"/>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145" name="object 101">
              <a:extLst>
                <a:ext uri="{FF2B5EF4-FFF2-40B4-BE49-F238E27FC236}">
                  <a16:creationId xmlns:a16="http://schemas.microsoft.com/office/drawing/2014/main" id="{26E01F69-8056-D303-2F47-75ABCAFDB3D9}"/>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146" name="Group 145">
            <a:extLst>
              <a:ext uri="{FF2B5EF4-FFF2-40B4-BE49-F238E27FC236}">
                <a16:creationId xmlns:a16="http://schemas.microsoft.com/office/drawing/2014/main" id="{B7B46362-9ED6-EDF1-CF8A-12A375C1122C}"/>
              </a:ext>
            </a:extLst>
          </p:cNvPr>
          <p:cNvGrpSpPr/>
          <p:nvPr/>
        </p:nvGrpSpPr>
        <p:grpSpPr>
          <a:xfrm>
            <a:off x="7072394" y="3244288"/>
            <a:ext cx="277706" cy="277706"/>
            <a:chOff x="-1952215" y="4413703"/>
            <a:chExt cx="277706" cy="277706"/>
          </a:xfrm>
        </p:grpSpPr>
        <p:sp>
          <p:nvSpPr>
            <p:cNvPr id="147" name="object 88">
              <a:extLst>
                <a:ext uri="{FF2B5EF4-FFF2-40B4-BE49-F238E27FC236}">
                  <a16:creationId xmlns:a16="http://schemas.microsoft.com/office/drawing/2014/main" id="{F18FD05C-1983-4717-86A7-624A49924C90}"/>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148" name="object 101">
              <a:extLst>
                <a:ext uri="{FF2B5EF4-FFF2-40B4-BE49-F238E27FC236}">
                  <a16:creationId xmlns:a16="http://schemas.microsoft.com/office/drawing/2014/main" id="{56553A6E-A89F-4E68-93DC-7750F1E59927}"/>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149" name="Group 148">
            <a:extLst>
              <a:ext uri="{FF2B5EF4-FFF2-40B4-BE49-F238E27FC236}">
                <a16:creationId xmlns:a16="http://schemas.microsoft.com/office/drawing/2014/main" id="{C706A483-AB21-18C1-0D89-124DCF2201C5}"/>
              </a:ext>
            </a:extLst>
          </p:cNvPr>
          <p:cNvGrpSpPr/>
          <p:nvPr/>
        </p:nvGrpSpPr>
        <p:grpSpPr>
          <a:xfrm>
            <a:off x="6762330" y="3084855"/>
            <a:ext cx="277706" cy="277706"/>
            <a:chOff x="-1952215" y="4413703"/>
            <a:chExt cx="277706" cy="277706"/>
          </a:xfrm>
        </p:grpSpPr>
        <p:sp>
          <p:nvSpPr>
            <p:cNvPr id="150" name="object 88">
              <a:extLst>
                <a:ext uri="{FF2B5EF4-FFF2-40B4-BE49-F238E27FC236}">
                  <a16:creationId xmlns:a16="http://schemas.microsoft.com/office/drawing/2014/main" id="{F0000064-0752-FDED-A32C-9586F6FBEBA6}"/>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151" name="object 101">
              <a:extLst>
                <a:ext uri="{FF2B5EF4-FFF2-40B4-BE49-F238E27FC236}">
                  <a16:creationId xmlns:a16="http://schemas.microsoft.com/office/drawing/2014/main" id="{78C354FE-6C5F-42AD-694F-FE9505877100}"/>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152" name="Group 151">
            <a:extLst>
              <a:ext uri="{FF2B5EF4-FFF2-40B4-BE49-F238E27FC236}">
                <a16:creationId xmlns:a16="http://schemas.microsoft.com/office/drawing/2014/main" id="{809ACD68-D159-90A9-4409-0103652D5E30}"/>
              </a:ext>
            </a:extLst>
          </p:cNvPr>
          <p:cNvGrpSpPr/>
          <p:nvPr/>
        </p:nvGrpSpPr>
        <p:grpSpPr>
          <a:xfrm>
            <a:off x="6282035" y="3005157"/>
            <a:ext cx="277706" cy="277706"/>
            <a:chOff x="-1952215" y="4413703"/>
            <a:chExt cx="277706" cy="277706"/>
          </a:xfrm>
        </p:grpSpPr>
        <p:sp>
          <p:nvSpPr>
            <p:cNvPr id="153" name="object 88">
              <a:extLst>
                <a:ext uri="{FF2B5EF4-FFF2-40B4-BE49-F238E27FC236}">
                  <a16:creationId xmlns:a16="http://schemas.microsoft.com/office/drawing/2014/main" id="{8D08B382-549E-2766-6E0D-D0F8EAA599DD}"/>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154" name="object 101">
              <a:extLst>
                <a:ext uri="{FF2B5EF4-FFF2-40B4-BE49-F238E27FC236}">
                  <a16:creationId xmlns:a16="http://schemas.microsoft.com/office/drawing/2014/main" id="{A7BD8B2C-E63B-02B7-614D-B5E6EAFF0DAC}"/>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155" name="Group 154">
            <a:extLst>
              <a:ext uri="{FF2B5EF4-FFF2-40B4-BE49-F238E27FC236}">
                <a16:creationId xmlns:a16="http://schemas.microsoft.com/office/drawing/2014/main" id="{E3C217BC-1F27-B022-3FD2-49256AFDD54B}"/>
              </a:ext>
            </a:extLst>
          </p:cNvPr>
          <p:cNvGrpSpPr/>
          <p:nvPr/>
        </p:nvGrpSpPr>
        <p:grpSpPr>
          <a:xfrm>
            <a:off x="5984982" y="3101665"/>
            <a:ext cx="277706" cy="277706"/>
            <a:chOff x="-1952215" y="4413703"/>
            <a:chExt cx="277706" cy="277706"/>
          </a:xfrm>
        </p:grpSpPr>
        <p:sp>
          <p:nvSpPr>
            <p:cNvPr id="156" name="object 88">
              <a:extLst>
                <a:ext uri="{FF2B5EF4-FFF2-40B4-BE49-F238E27FC236}">
                  <a16:creationId xmlns:a16="http://schemas.microsoft.com/office/drawing/2014/main" id="{CBC8C5EF-2011-36B5-2EBC-ED7CD846DED4}"/>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157" name="object 101">
              <a:extLst>
                <a:ext uri="{FF2B5EF4-FFF2-40B4-BE49-F238E27FC236}">
                  <a16:creationId xmlns:a16="http://schemas.microsoft.com/office/drawing/2014/main" id="{DE6FA1F8-EC89-6B7B-B4C3-BD3CCDF5816C}"/>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158" name="Group 157">
            <a:extLst>
              <a:ext uri="{FF2B5EF4-FFF2-40B4-BE49-F238E27FC236}">
                <a16:creationId xmlns:a16="http://schemas.microsoft.com/office/drawing/2014/main" id="{14CAA129-87A4-3B8A-960D-E4E822F01267}"/>
              </a:ext>
            </a:extLst>
          </p:cNvPr>
          <p:cNvGrpSpPr/>
          <p:nvPr/>
        </p:nvGrpSpPr>
        <p:grpSpPr>
          <a:xfrm>
            <a:off x="5295868" y="2900007"/>
            <a:ext cx="277706" cy="277706"/>
            <a:chOff x="-1952215" y="4413703"/>
            <a:chExt cx="277706" cy="277706"/>
          </a:xfrm>
        </p:grpSpPr>
        <p:sp>
          <p:nvSpPr>
            <p:cNvPr id="159" name="object 88">
              <a:extLst>
                <a:ext uri="{FF2B5EF4-FFF2-40B4-BE49-F238E27FC236}">
                  <a16:creationId xmlns:a16="http://schemas.microsoft.com/office/drawing/2014/main" id="{30950455-2359-703F-996B-3CCD3E406260}"/>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160" name="object 101">
              <a:extLst>
                <a:ext uri="{FF2B5EF4-FFF2-40B4-BE49-F238E27FC236}">
                  <a16:creationId xmlns:a16="http://schemas.microsoft.com/office/drawing/2014/main" id="{1AED135F-BBFA-CC83-0AAD-45C67B7E137C}"/>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8" name="Group 157">
            <a:extLst>
              <a:ext uri="{FF2B5EF4-FFF2-40B4-BE49-F238E27FC236}">
                <a16:creationId xmlns:a16="http://schemas.microsoft.com/office/drawing/2014/main" id="{CCBBF4B9-3F13-B04D-A9CC-3EE5ECF8E59B}"/>
              </a:ext>
            </a:extLst>
          </p:cNvPr>
          <p:cNvGrpSpPr/>
          <p:nvPr/>
        </p:nvGrpSpPr>
        <p:grpSpPr>
          <a:xfrm>
            <a:off x="2012265" y="1990249"/>
            <a:ext cx="277706" cy="277706"/>
            <a:chOff x="-1952215" y="4413703"/>
            <a:chExt cx="277706" cy="277706"/>
          </a:xfrm>
        </p:grpSpPr>
        <p:sp>
          <p:nvSpPr>
            <p:cNvPr id="27" name="object 88">
              <a:extLst>
                <a:ext uri="{FF2B5EF4-FFF2-40B4-BE49-F238E27FC236}">
                  <a16:creationId xmlns:a16="http://schemas.microsoft.com/office/drawing/2014/main" id="{7E291254-64B6-1E43-8BBB-BDF3008CC3A8}"/>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28" name="object 101">
              <a:extLst>
                <a:ext uri="{FF2B5EF4-FFF2-40B4-BE49-F238E27FC236}">
                  <a16:creationId xmlns:a16="http://schemas.microsoft.com/office/drawing/2014/main" id="{DDC468A4-17C6-4B97-9F0E-3A20200E8A90}"/>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29" name="Group 157">
            <a:extLst>
              <a:ext uri="{FF2B5EF4-FFF2-40B4-BE49-F238E27FC236}">
                <a16:creationId xmlns:a16="http://schemas.microsoft.com/office/drawing/2014/main" id="{D6822BD9-9DBC-FFF1-D497-F92939C3B871}"/>
              </a:ext>
            </a:extLst>
          </p:cNvPr>
          <p:cNvGrpSpPr/>
          <p:nvPr/>
        </p:nvGrpSpPr>
        <p:grpSpPr>
          <a:xfrm>
            <a:off x="1574890" y="2244985"/>
            <a:ext cx="277706" cy="277706"/>
            <a:chOff x="-1952215" y="4413703"/>
            <a:chExt cx="277706" cy="277706"/>
          </a:xfrm>
        </p:grpSpPr>
        <p:sp>
          <p:nvSpPr>
            <p:cNvPr id="30" name="object 88">
              <a:extLst>
                <a:ext uri="{FF2B5EF4-FFF2-40B4-BE49-F238E27FC236}">
                  <a16:creationId xmlns:a16="http://schemas.microsoft.com/office/drawing/2014/main" id="{4C942515-CA63-6C77-4549-5F2CEA188858}"/>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31" name="object 101">
              <a:extLst>
                <a:ext uri="{FF2B5EF4-FFF2-40B4-BE49-F238E27FC236}">
                  <a16:creationId xmlns:a16="http://schemas.microsoft.com/office/drawing/2014/main" id="{35F2B9FD-A46B-2011-6EE8-65A5264CCA7E}"/>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32" name="Group 157">
            <a:extLst>
              <a:ext uri="{FF2B5EF4-FFF2-40B4-BE49-F238E27FC236}">
                <a16:creationId xmlns:a16="http://schemas.microsoft.com/office/drawing/2014/main" id="{70A33424-E0A8-B1C2-484F-61BD7D5C8908}"/>
              </a:ext>
            </a:extLst>
          </p:cNvPr>
          <p:cNvGrpSpPr/>
          <p:nvPr/>
        </p:nvGrpSpPr>
        <p:grpSpPr>
          <a:xfrm>
            <a:off x="1917439" y="2420460"/>
            <a:ext cx="277706" cy="277706"/>
            <a:chOff x="-1952215" y="4413703"/>
            <a:chExt cx="277706" cy="277706"/>
          </a:xfrm>
        </p:grpSpPr>
        <p:sp>
          <p:nvSpPr>
            <p:cNvPr id="33" name="object 88">
              <a:extLst>
                <a:ext uri="{FF2B5EF4-FFF2-40B4-BE49-F238E27FC236}">
                  <a16:creationId xmlns:a16="http://schemas.microsoft.com/office/drawing/2014/main" id="{869EF054-3BCD-A322-937B-368E21172901}"/>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34" name="object 101">
              <a:extLst>
                <a:ext uri="{FF2B5EF4-FFF2-40B4-BE49-F238E27FC236}">
                  <a16:creationId xmlns:a16="http://schemas.microsoft.com/office/drawing/2014/main" id="{89E8241C-3366-2A38-C6F0-90D4A7054C40}"/>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35" name="Group 157">
            <a:extLst>
              <a:ext uri="{FF2B5EF4-FFF2-40B4-BE49-F238E27FC236}">
                <a16:creationId xmlns:a16="http://schemas.microsoft.com/office/drawing/2014/main" id="{12D1C951-7D79-AC67-2983-64DAAB66C13B}"/>
              </a:ext>
            </a:extLst>
          </p:cNvPr>
          <p:cNvGrpSpPr/>
          <p:nvPr/>
        </p:nvGrpSpPr>
        <p:grpSpPr>
          <a:xfrm>
            <a:off x="2203048" y="2530140"/>
            <a:ext cx="277706" cy="277706"/>
            <a:chOff x="-1952215" y="4413703"/>
            <a:chExt cx="277706" cy="277706"/>
          </a:xfrm>
        </p:grpSpPr>
        <p:sp>
          <p:nvSpPr>
            <p:cNvPr id="36" name="object 88">
              <a:extLst>
                <a:ext uri="{FF2B5EF4-FFF2-40B4-BE49-F238E27FC236}">
                  <a16:creationId xmlns:a16="http://schemas.microsoft.com/office/drawing/2014/main" id="{E9BF537D-6EC6-70A6-F3D5-1C0613933488}"/>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37" name="object 101">
              <a:extLst>
                <a:ext uri="{FF2B5EF4-FFF2-40B4-BE49-F238E27FC236}">
                  <a16:creationId xmlns:a16="http://schemas.microsoft.com/office/drawing/2014/main" id="{511E9894-E830-CBC9-A5D7-507EC6BE9122}"/>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38" name="Group 157">
            <a:extLst>
              <a:ext uri="{FF2B5EF4-FFF2-40B4-BE49-F238E27FC236}">
                <a16:creationId xmlns:a16="http://schemas.microsoft.com/office/drawing/2014/main" id="{C22DED83-5852-B3E5-646A-2A9C7BC61FA1}"/>
              </a:ext>
            </a:extLst>
          </p:cNvPr>
          <p:cNvGrpSpPr/>
          <p:nvPr/>
        </p:nvGrpSpPr>
        <p:grpSpPr>
          <a:xfrm>
            <a:off x="1334485" y="2662220"/>
            <a:ext cx="277706" cy="277706"/>
            <a:chOff x="-1952215" y="4413703"/>
            <a:chExt cx="277706" cy="277706"/>
          </a:xfrm>
        </p:grpSpPr>
        <p:sp>
          <p:nvSpPr>
            <p:cNvPr id="39" name="object 88">
              <a:extLst>
                <a:ext uri="{FF2B5EF4-FFF2-40B4-BE49-F238E27FC236}">
                  <a16:creationId xmlns:a16="http://schemas.microsoft.com/office/drawing/2014/main" id="{58D30B72-9EEA-F701-00AB-8C3D1587A902}"/>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40" name="object 101">
              <a:extLst>
                <a:ext uri="{FF2B5EF4-FFF2-40B4-BE49-F238E27FC236}">
                  <a16:creationId xmlns:a16="http://schemas.microsoft.com/office/drawing/2014/main" id="{B844EF45-8194-5362-76CA-34BE6FC1D76D}"/>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41" name="Group 157">
            <a:extLst>
              <a:ext uri="{FF2B5EF4-FFF2-40B4-BE49-F238E27FC236}">
                <a16:creationId xmlns:a16="http://schemas.microsoft.com/office/drawing/2014/main" id="{D46C4D62-A71C-0483-9005-C41D6C3FD94C}"/>
              </a:ext>
            </a:extLst>
          </p:cNvPr>
          <p:cNvGrpSpPr/>
          <p:nvPr/>
        </p:nvGrpSpPr>
        <p:grpSpPr>
          <a:xfrm>
            <a:off x="1934319" y="2751161"/>
            <a:ext cx="277706" cy="277706"/>
            <a:chOff x="-1952215" y="4413703"/>
            <a:chExt cx="277706" cy="277706"/>
          </a:xfrm>
        </p:grpSpPr>
        <p:sp>
          <p:nvSpPr>
            <p:cNvPr id="42" name="object 88">
              <a:extLst>
                <a:ext uri="{FF2B5EF4-FFF2-40B4-BE49-F238E27FC236}">
                  <a16:creationId xmlns:a16="http://schemas.microsoft.com/office/drawing/2014/main" id="{8AFE524D-13B2-4BB2-7187-9B7D844941AF}"/>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43" name="object 101">
              <a:extLst>
                <a:ext uri="{FF2B5EF4-FFF2-40B4-BE49-F238E27FC236}">
                  <a16:creationId xmlns:a16="http://schemas.microsoft.com/office/drawing/2014/main" id="{BECD57B1-27D8-7CEA-737F-03EAA944E91E}"/>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44" name="Group 157">
            <a:extLst>
              <a:ext uri="{FF2B5EF4-FFF2-40B4-BE49-F238E27FC236}">
                <a16:creationId xmlns:a16="http://schemas.microsoft.com/office/drawing/2014/main" id="{45D97668-112F-77B1-B56F-155743CFF7D3}"/>
              </a:ext>
            </a:extLst>
          </p:cNvPr>
          <p:cNvGrpSpPr/>
          <p:nvPr/>
        </p:nvGrpSpPr>
        <p:grpSpPr>
          <a:xfrm>
            <a:off x="1804504" y="2946056"/>
            <a:ext cx="277706" cy="277706"/>
            <a:chOff x="-1952215" y="4413703"/>
            <a:chExt cx="277706" cy="277706"/>
          </a:xfrm>
        </p:grpSpPr>
        <p:sp>
          <p:nvSpPr>
            <p:cNvPr id="45" name="object 88">
              <a:extLst>
                <a:ext uri="{FF2B5EF4-FFF2-40B4-BE49-F238E27FC236}">
                  <a16:creationId xmlns:a16="http://schemas.microsoft.com/office/drawing/2014/main" id="{6F142055-466C-9A94-A13C-2C7DABB05898}"/>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46" name="object 101">
              <a:extLst>
                <a:ext uri="{FF2B5EF4-FFF2-40B4-BE49-F238E27FC236}">
                  <a16:creationId xmlns:a16="http://schemas.microsoft.com/office/drawing/2014/main" id="{E8FEA8C2-2722-E106-F91E-2E91A90BAB74}"/>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47" name="Group 157">
            <a:extLst>
              <a:ext uri="{FF2B5EF4-FFF2-40B4-BE49-F238E27FC236}">
                <a16:creationId xmlns:a16="http://schemas.microsoft.com/office/drawing/2014/main" id="{79981EAD-979A-91D0-61FD-A77EFECE4DB9}"/>
              </a:ext>
            </a:extLst>
          </p:cNvPr>
          <p:cNvGrpSpPr/>
          <p:nvPr/>
        </p:nvGrpSpPr>
        <p:grpSpPr>
          <a:xfrm>
            <a:off x="1845823" y="3230535"/>
            <a:ext cx="277706" cy="277706"/>
            <a:chOff x="-1952215" y="4413703"/>
            <a:chExt cx="277706" cy="277706"/>
          </a:xfrm>
        </p:grpSpPr>
        <p:sp>
          <p:nvSpPr>
            <p:cNvPr id="48" name="object 88">
              <a:extLst>
                <a:ext uri="{FF2B5EF4-FFF2-40B4-BE49-F238E27FC236}">
                  <a16:creationId xmlns:a16="http://schemas.microsoft.com/office/drawing/2014/main" id="{AED91400-89BD-6730-B9C8-96711481AD31}"/>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49" name="object 101">
              <a:extLst>
                <a:ext uri="{FF2B5EF4-FFF2-40B4-BE49-F238E27FC236}">
                  <a16:creationId xmlns:a16="http://schemas.microsoft.com/office/drawing/2014/main" id="{ECAB0B00-0A2E-6067-99C5-F8970E891B88}"/>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50" name="Group 157">
            <a:extLst>
              <a:ext uri="{FF2B5EF4-FFF2-40B4-BE49-F238E27FC236}">
                <a16:creationId xmlns:a16="http://schemas.microsoft.com/office/drawing/2014/main" id="{DDE01203-9E1C-E3C1-E666-CFF4201642CA}"/>
              </a:ext>
            </a:extLst>
          </p:cNvPr>
          <p:cNvGrpSpPr/>
          <p:nvPr/>
        </p:nvGrpSpPr>
        <p:grpSpPr>
          <a:xfrm>
            <a:off x="1539222" y="2912678"/>
            <a:ext cx="277706" cy="277706"/>
            <a:chOff x="-1952215" y="4413703"/>
            <a:chExt cx="277706" cy="277706"/>
          </a:xfrm>
        </p:grpSpPr>
        <p:sp>
          <p:nvSpPr>
            <p:cNvPr id="51" name="object 88">
              <a:extLst>
                <a:ext uri="{FF2B5EF4-FFF2-40B4-BE49-F238E27FC236}">
                  <a16:creationId xmlns:a16="http://schemas.microsoft.com/office/drawing/2014/main" id="{3BCA9FAA-BBEC-3DF4-6B61-BE25F6D7BDAE}"/>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52" name="object 101">
              <a:extLst>
                <a:ext uri="{FF2B5EF4-FFF2-40B4-BE49-F238E27FC236}">
                  <a16:creationId xmlns:a16="http://schemas.microsoft.com/office/drawing/2014/main" id="{9D9B2395-176D-3F22-3F7D-FE01FE2C560E}"/>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53" name="Group 157">
            <a:extLst>
              <a:ext uri="{FF2B5EF4-FFF2-40B4-BE49-F238E27FC236}">
                <a16:creationId xmlns:a16="http://schemas.microsoft.com/office/drawing/2014/main" id="{D0C4165C-0F9E-5298-7E55-1D35A73B7CB0}"/>
              </a:ext>
            </a:extLst>
          </p:cNvPr>
          <p:cNvGrpSpPr/>
          <p:nvPr/>
        </p:nvGrpSpPr>
        <p:grpSpPr>
          <a:xfrm>
            <a:off x="1827862" y="3318352"/>
            <a:ext cx="277706" cy="277706"/>
            <a:chOff x="-1952215" y="4413703"/>
            <a:chExt cx="277706" cy="277706"/>
          </a:xfrm>
        </p:grpSpPr>
        <p:sp>
          <p:nvSpPr>
            <p:cNvPr id="54" name="object 88">
              <a:extLst>
                <a:ext uri="{FF2B5EF4-FFF2-40B4-BE49-F238E27FC236}">
                  <a16:creationId xmlns:a16="http://schemas.microsoft.com/office/drawing/2014/main" id="{2E4E932C-7440-6B2C-C19F-69D21415E725}"/>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55" name="object 101">
              <a:extLst>
                <a:ext uri="{FF2B5EF4-FFF2-40B4-BE49-F238E27FC236}">
                  <a16:creationId xmlns:a16="http://schemas.microsoft.com/office/drawing/2014/main" id="{03250092-B526-BFF3-9103-63C028391523}"/>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56" name="Group 157">
            <a:extLst>
              <a:ext uri="{FF2B5EF4-FFF2-40B4-BE49-F238E27FC236}">
                <a16:creationId xmlns:a16="http://schemas.microsoft.com/office/drawing/2014/main" id="{D90C0282-8CD1-9B0D-7929-04D55424DDF2}"/>
              </a:ext>
            </a:extLst>
          </p:cNvPr>
          <p:cNvGrpSpPr/>
          <p:nvPr/>
        </p:nvGrpSpPr>
        <p:grpSpPr>
          <a:xfrm>
            <a:off x="2125983" y="3587139"/>
            <a:ext cx="277706" cy="277706"/>
            <a:chOff x="-1952215" y="4413703"/>
            <a:chExt cx="277706" cy="277706"/>
          </a:xfrm>
        </p:grpSpPr>
        <p:sp>
          <p:nvSpPr>
            <p:cNvPr id="57" name="object 88">
              <a:extLst>
                <a:ext uri="{FF2B5EF4-FFF2-40B4-BE49-F238E27FC236}">
                  <a16:creationId xmlns:a16="http://schemas.microsoft.com/office/drawing/2014/main" id="{2B3C6E46-2143-AD34-5A45-3A9B5A5153D0}"/>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58" name="object 101">
              <a:extLst>
                <a:ext uri="{FF2B5EF4-FFF2-40B4-BE49-F238E27FC236}">
                  <a16:creationId xmlns:a16="http://schemas.microsoft.com/office/drawing/2014/main" id="{4FAA3D41-91B7-6778-2A53-FFEE1B4B597E}"/>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59" name="Group 157">
            <a:extLst>
              <a:ext uri="{FF2B5EF4-FFF2-40B4-BE49-F238E27FC236}">
                <a16:creationId xmlns:a16="http://schemas.microsoft.com/office/drawing/2014/main" id="{48C807C6-B1D1-6878-8736-D0379D202BC2}"/>
              </a:ext>
            </a:extLst>
          </p:cNvPr>
          <p:cNvGrpSpPr/>
          <p:nvPr/>
        </p:nvGrpSpPr>
        <p:grpSpPr>
          <a:xfrm>
            <a:off x="2645018" y="2427233"/>
            <a:ext cx="277706" cy="277706"/>
            <a:chOff x="-1952215" y="4413703"/>
            <a:chExt cx="277706" cy="277706"/>
          </a:xfrm>
        </p:grpSpPr>
        <p:sp>
          <p:nvSpPr>
            <p:cNvPr id="60" name="object 88">
              <a:extLst>
                <a:ext uri="{FF2B5EF4-FFF2-40B4-BE49-F238E27FC236}">
                  <a16:creationId xmlns:a16="http://schemas.microsoft.com/office/drawing/2014/main" id="{8D0BE41C-E919-B325-B8FB-0ACF9574617F}"/>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61" name="object 101">
              <a:extLst>
                <a:ext uri="{FF2B5EF4-FFF2-40B4-BE49-F238E27FC236}">
                  <a16:creationId xmlns:a16="http://schemas.microsoft.com/office/drawing/2014/main" id="{A16A4996-23C6-E943-7ECA-2E1183461912}"/>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62" name="Group 157">
            <a:extLst>
              <a:ext uri="{FF2B5EF4-FFF2-40B4-BE49-F238E27FC236}">
                <a16:creationId xmlns:a16="http://schemas.microsoft.com/office/drawing/2014/main" id="{7625D0D0-12EF-E373-E1CC-EBCFAA25245A}"/>
              </a:ext>
            </a:extLst>
          </p:cNvPr>
          <p:cNvGrpSpPr/>
          <p:nvPr/>
        </p:nvGrpSpPr>
        <p:grpSpPr>
          <a:xfrm>
            <a:off x="2749483" y="2711712"/>
            <a:ext cx="277706" cy="277706"/>
            <a:chOff x="-1952215" y="4413703"/>
            <a:chExt cx="277706" cy="277706"/>
          </a:xfrm>
        </p:grpSpPr>
        <p:sp>
          <p:nvSpPr>
            <p:cNvPr id="63" name="object 88">
              <a:extLst>
                <a:ext uri="{FF2B5EF4-FFF2-40B4-BE49-F238E27FC236}">
                  <a16:creationId xmlns:a16="http://schemas.microsoft.com/office/drawing/2014/main" id="{EF1424CF-54E4-53BA-5A5F-9E7A8CAB6580}"/>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64" name="object 101">
              <a:extLst>
                <a:ext uri="{FF2B5EF4-FFF2-40B4-BE49-F238E27FC236}">
                  <a16:creationId xmlns:a16="http://schemas.microsoft.com/office/drawing/2014/main" id="{ACE55A9E-014E-8C01-7C9B-1930F0DD7FC7}"/>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65" name="Group 157">
            <a:extLst>
              <a:ext uri="{FF2B5EF4-FFF2-40B4-BE49-F238E27FC236}">
                <a16:creationId xmlns:a16="http://schemas.microsoft.com/office/drawing/2014/main" id="{B834963A-AEAB-EE93-1A82-17AEC6EF89B3}"/>
              </a:ext>
            </a:extLst>
          </p:cNvPr>
          <p:cNvGrpSpPr/>
          <p:nvPr/>
        </p:nvGrpSpPr>
        <p:grpSpPr>
          <a:xfrm>
            <a:off x="2490200" y="2743067"/>
            <a:ext cx="277706" cy="277706"/>
            <a:chOff x="-1952215" y="4413703"/>
            <a:chExt cx="277706" cy="277706"/>
          </a:xfrm>
        </p:grpSpPr>
        <p:sp>
          <p:nvSpPr>
            <p:cNvPr id="66" name="object 88">
              <a:extLst>
                <a:ext uri="{FF2B5EF4-FFF2-40B4-BE49-F238E27FC236}">
                  <a16:creationId xmlns:a16="http://schemas.microsoft.com/office/drawing/2014/main" id="{798EB669-1472-1324-6632-10B1D0B5E6D2}"/>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67" name="object 101">
              <a:extLst>
                <a:ext uri="{FF2B5EF4-FFF2-40B4-BE49-F238E27FC236}">
                  <a16:creationId xmlns:a16="http://schemas.microsoft.com/office/drawing/2014/main" id="{B147AAA9-3722-0E2E-141B-1B586B0F512C}"/>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68" name="Group 157">
            <a:extLst>
              <a:ext uri="{FF2B5EF4-FFF2-40B4-BE49-F238E27FC236}">
                <a16:creationId xmlns:a16="http://schemas.microsoft.com/office/drawing/2014/main" id="{D892D70F-C09C-BF2C-4FE3-9F659BE692A7}"/>
              </a:ext>
            </a:extLst>
          </p:cNvPr>
          <p:cNvGrpSpPr/>
          <p:nvPr/>
        </p:nvGrpSpPr>
        <p:grpSpPr>
          <a:xfrm>
            <a:off x="2486206" y="3040211"/>
            <a:ext cx="277706" cy="277706"/>
            <a:chOff x="-1952215" y="4413703"/>
            <a:chExt cx="277706" cy="277706"/>
          </a:xfrm>
        </p:grpSpPr>
        <p:sp>
          <p:nvSpPr>
            <p:cNvPr id="69" name="object 88">
              <a:extLst>
                <a:ext uri="{FF2B5EF4-FFF2-40B4-BE49-F238E27FC236}">
                  <a16:creationId xmlns:a16="http://schemas.microsoft.com/office/drawing/2014/main" id="{294BDE2A-EE14-4A73-E1D8-96D7B47E6FCF}"/>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70" name="object 101">
              <a:extLst>
                <a:ext uri="{FF2B5EF4-FFF2-40B4-BE49-F238E27FC236}">
                  <a16:creationId xmlns:a16="http://schemas.microsoft.com/office/drawing/2014/main" id="{913AB2C0-2A5F-4721-5981-90FA6F65B4BD}"/>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71" name="Group 157">
            <a:extLst>
              <a:ext uri="{FF2B5EF4-FFF2-40B4-BE49-F238E27FC236}">
                <a16:creationId xmlns:a16="http://schemas.microsoft.com/office/drawing/2014/main" id="{299A5E6F-7CF1-D036-25AE-EBF9DE2B34D4}"/>
              </a:ext>
            </a:extLst>
          </p:cNvPr>
          <p:cNvGrpSpPr/>
          <p:nvPr/>
        </p:nvGrpSpPr>
        <p:grpSpPr>
          <a:xfrm>
            <a:off x="2459623" y="3921178"/>
            <a:ext cx="277706" cy="277706"/>
            <a:chOff x="-1952215" y="4413703"/>
            <a:chExt cx="277706" cy="277706"/>
          </a:xfrm>
        </p:grpSpPr>
        <p:sp>
          <p:nvSpPr>
            <p:cNvPr id="72" name="object 88">
              <a:extLst>
                <a:ext uri="{FF2B5EF4-FFF2-40B4-BE49-F238E27FC236}">
                  <a16:creationId xmlns:a16="http://schemas.microsoft.com/office/drawing/2014/main" id="{C91D0B7F-29C2-1407-88C5-D6650FFAEB81}"/>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73" name="object 101">
              <a:extLst>
                <a:ext uri="{FF2B5EF4-FFF2-40B4-BE49-F238E27FC236}">
                  <a16:creationId xmlns:a16="http://schemas.microsoft.com/office/drawing/2014/main" id="{2E66E05D-D5C1-B0BF-A401-D15B96B6339A}"/>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74" name="Group 157">
            <a:extLst>
              <a:ext uri="{FF2B5EF4-FFF2-40B4-BE49-F238E27FC236}">
                <a16:creationId xmlns:a16="http://schemas.microsoft.com/office/drawing/2014/main" id="{39022640-4205-B1A4-1986-EEBB696D38EA}"/>
              </a:ext>
            </a:extLst>
          </p:cNvPr>
          <p:cNvGrpSpPr/>
          <p:nvPr/>
        </p:nvGrpSpPr>
        <p:grpSpPr>
          <a:xfrm>
            <a:off x="2833449" y="3840174"/>
            <a:ext cx="277706" cy="277706"/>
            <a:chOff x="-1952215" y="4413703"/>
            <a:chExt cx="277706" cy="277706"/>
          </a:xfrm>
        </p:grpSpPr>
        <p:sp>
          <p:nvSpPr>
            <p:cNvPr id="75" name="object 88">
              <a:extLst>
                <a:ext uri="{FF2B5EF4-FFF2-40B4-BE49-F238E27FC236}">
                  <a16:creationId xmlns:a16="http://schemas.microsoft.com/office/drawing/2014/main" id="{B4C74B18-964B-E52E-48EC-221EBC16EE74}"/>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76" name="object 101">
              <a:extLst>
                <a:ext uri="{FF2B5EF4-FFF2-40B4-BE49-F238E27FC236}">
                  <a16:creationId xmlns:a16="http://schemas.microsoft.com/office/drawing/2014/main" id="{B8693355-AB86-B4AD-33D4-8CDDBBBB9CDD}"/>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77" name="Group 157">
            <a:extLst>
              <a:ext uri="{FF2B5EF4-FFF2-40B4-BE49-F238E27FC236}">
                <a16:creationId xmlns:a16="http://schemas.microsoft.com/office/drawing/2014/main" id="{53E8E003-D4A5-D705-5069-4FA3EECF30B5}"/>
              </a:ext>
            </a:extLst>
          </p:cNvPr>
          <p:cNvGrpSpPr/>
          <p:nvPr/>
        </p:nvGrpSpPr>
        <p:grpSpPr>
          <a:xfrm>
            <a:off x="3065720" y="3896545"/>
            <a:ext cx="277706" cy="277706"/>
            <a:chOff x="-1952215" y="4413703"/>
            <a:chExt cx="277706" cy="277706"/>
          </a:xfrm>
        </p:grpSpPr>
        <p:sp>
          <p:nvSpPr>
            <p:cNvPr id="78" name="object 88">
              <a:extLst>
                <a:ext uri="{FF2B5EF4-FFF2-40B4-BE49-F238E27FC236}">
                  <a16:creationId xmlns:a16="http://schemas.microsoft.com/office/drawing/2014/main" id="{1DE93739-2A3C-7BBF-2A0B-3F23973CD67F}"/>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79" name="object 101">
              <a:extLst>
                <a:ext uri="{FF2B5EF4-FFF2-40B4-BE49-F238E27FC236}">
                  <a16:creationId xmlns:a16="http://schemas.microsoft.com/office/drawing/2014/main" id="{5C85E2DC-11DB-2738-C6DD-A3CCDCC3211C}"/>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80" name="Group 157">
            <a:extLst>
              <a:ext uri="{FF2B5EF4-FFF2-40B4-BE49-F238E27FC236}">
                <a16:creationId xmlns:a16="http://schemas.microsoft.com/office/drawing/2014/main" id="{CBB7C7C5-2BDD-0C69-EFE1-2442F88015A0}"/>
              </a:ext>
            </a:extLst>
          </p:cNvPr>
          <p:cNvGrpSpPr/>
          <p:nvPr/>
        </p:nvGrpSpPr>
        <p:grpSpPr>
          <a:xfrm>
            <a:off x="3543050" y="4977350"/>
            <a:ext cx="277706" cy="281752"/>
            <a:chOff x="-1952215" y="4402884"/>
            <a:chExt cx="277706" cy="281752"/>
          </a:xfrm>
        </p:grpSpPr>
        <p:sp>
          <p:nvSpPr>
            <p:cNvPr id="81" name="object 88">
              <a:extLst>
                <a:ext uri="{FF2B5EF4-FFF2-40B4-BE49-F238E27FC236}">
                  <a16:creationId xmlns:a16="http://schemas.microsoft.com/office/drawing/2014/main" id="{3E8E0D30-E185-775F-960E-86E242E11115}"/>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dirty="0"/>
            </a:p>
          </p:txBody>
        </p:sp>
        <p:sp>
          <p:nvSpPr>
            <p:cNvPr id="83" name="object 101">
              <a:extLst>
                <a:ext uri="{FF2B5EF4-FFF2-40B4-BE49-F238E27FC236}">
                  <a16:creationId xmlns:a16="http://schemas.microsoft.com/office/drawing/2014/main" id="{A017BEDA-E208-5F6E-C4A9-DF5875D50BF0}"/>
                </a:ext>
              </a:extLst>
            </p:cNvPr>
            <p:cNvSpPr/>
            <p:nvPr/>
          </p:nvSpPr>
          <p:spPr>
            <a:xfrm>
              <a:off x="-1952215" y="4402884"/>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84" name="Group 157">
            <a:extLst>
              <a:ext uri="{FF2B5EF4-FFF2-40B4-BE49-F238E27FC236}">
                <a16:creationId xmlns:a16="http://schemas.microsoft.com/office/drawing/2014/main" id="{C48249C6-D47E-9CF0-6EC8-2E0B5CBA9699}"/>
              </a:ext>
            </a:extLst>
          </p:cNvPr>
          <p:cNvGrpSpPr/>
          <p:nvPr/>
        </p:nvGrpSpPr>
        <p:grpSpPr>
          <a:xfrm>
            <a:off x="3710680" y="4726155"/>
            <a:ext cx="277706" cy="277706"/>
            <a:chOff x="-1952215" y="4413703"/>
            <a:chExt cx="277706" cy="277706"/>
          </a:xfrm>
        </p:grpSpPr>
        <p:sp>
          <p:nvSpPr>
            <p:cNvPr id="85" name="object 88">
              <a:extLst>
                <a:ext uri="{FF2B5EF4-FFF2-40B4-BE49-F238E27FC236}">
                  <a16:creationId xmlns:a16="http://schemas.microsoft.com/office/drawing/2014/main" id="{C2E9DC9C-FC38-35BA-6232-FBE7EA5E923C}"/>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86" name="object 101">
              <a:extLst>
                <a:ext uri="{FF2B5EF4-FFF2-40B4-BE49-F238E27FC236}">
                  <a16:creationId xmlns:a16="http://schemas.microsoft.com/office/drawing/2014/main" id="{D14BCBEE-FCBB-166D-D5DF-88B0CF28F4B2}"/>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87" name="Group 157">
            <a:extLst>
              <a:ext uri="{FF2B5EF4-FFF2-40B4-BE49-F238E27FC236}">
                <a16:creationId xmlns:a16="http://schemas.microsoft.com/office/drawing/2014/main" id="{2976A0E3-5194-C6A0-712E-1AEE5CE1E584}"/>
              </a:ext>
            </a:extLst>
          </p:cNvPr>
          <p:cNvGrpSpPr/>
          <p:nvPr/>
        </p:nvGrpSpPr>
        <p:grpSpPr>
          <a:xfrm>
            <a:off x="3061330" y="4784842"/>
            <a:ext cx="277706" cy="277706"/>
            <a:chOff x="-1952215" y="4413703"/>
            <a:chExt cx="277706" cy="277706"/>
          </a:xfrm>
        </p:grpSpPr>
        <p:sp>
          <p:nvSpPr>
            <p:cNvPr id="89" name="object 88">
              <a:extLst>
                <a:ext uri="{FF2B5EF4-FFF2-40B4-BE49-F238E27FC236}">
                  <a16:creationId xmlns:a16="http://schemas.microsoft.com/office/drawing/2014/main" id="{BB70CE08-BFAC-F181-1B60-6F65506029E6}"/>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90" name="object 101">
              <a:extLst>
                <a:ext uri="{FF2B5EF4-FFF2-40B4-BE49-F238E27FC236}">
                  <a16:creationId xmlns:a16="http://schemas.microsoft.com/office/drawing/2014/main" id="{78C4395E-AFF6-2810-84A6-0E7D6633BC04}"/>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91" name="Group 157">
            <a:extLst>
              <a:ext uri="{FF2B5EF4-FFF2-40B4-BE49-F238E27FC236}">
                <a16:creationId xmlns:a16="http://schemas.microsoft.com/office/drawing/2014/main" id="{D25AE3F9-4B3E-CFB8-E7A8-4DD671F1D390}"/>
              </a:ext>
            </a:extLst>
          </p:cNvPr>
          <p:cNvGrpSpPr/>
          <p:nvPr/>
        </p:nvGrpSpPr>
        <p:grpSpPr>
          <a:xfrm>
            <a:off x="2544826" y="4328001"/>
            <a:ext cx="277706" cy="277706"/>
            <a:chOff x="-1952215" y="4413703"/>
            <a:chExt cx="277706" cy="277706"/>
          </a:xfrm>
        </p:grpSpPr>
        <p:sp>
          <p:nvSpPr>
            <p:cNvPr id="92" name="object 88">
              <a:extLst>
                <a:ext uri="{FF2B5EF4-FFF2-40B4-BE49-F238E27FC236}">
                  <a16:creationId xmlns:a16="http://schemas.microsoft.com/office/drawing/2014/main" id="{1E1534E1-8454-F959-61D4-4666C1763C05}"/>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93" name="object 101">
              <a:extLst>
                <a:ext uri="{FF2B5EF4-FFF2-40B4-BE49-F238E27FC236}">
                  <a16:creationId xmlns:a16="http://schemas.microsoft.com/office/drawing/2014/main" id="{33B5C07E-75FD-0C48-5FBA-1AF862AD17E6}"/>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94" name="Group 157">
            <a:extLst>
              <a:ext uri="{FF2B5EF4-FFF2-40B4-BE49-F238E27FC236}">
                <a16:creationId xmlns:a16="http://schemas.microsoft.com/office/drawing/2014/main" id="{6616A12B-79AD-FC5C-B94B-D6B9EE5F04C8}"/>
              </a:ext>
            </a:extLst>
          </p:cNvPr>
          <p:cNvGrpSpPr/>
          <p:nvPr/>
        </p:nvGrpSpPr>
        <p:grpSpPr>
          <a:xfrm>
            <a:off x="3532067" y="4222317"/>
            <a:ext cx="277706" cy="277706"/>
            <a:chOff x="-1952215" y="4413703"/>
            <a:chExt cx="277706" cy="277706"/>
          </a:xfrm>
        </p:grpSpPr>
        <p:sp>
          <p:nvSpPr>
            <p:cNvPr id="95" name="object 88">
              <a:extLst>
                <a:ext uri="{FF2B5EF4-FFF2-40B4-BE49-F238E27FC236}">
                  <a16:creationId xmlns:a16="http://schemas.microsoft.com/office/drawing/2014/main" id="{3099F07D-E0E3-3D74-2DAA-8A10DCF309D1}"/>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96" name="object 101">
              <a:extLst>
                <a:ext uri="{FF2B5EF4-FFF2-40B4-BE49-F238E27FC236}">
                  <a16:creationId xmlns:a16="http://schemas.microsoft.com/office/drawing/2014/main" id="{6F849FBC-0AFE-3067-6320-4803EB82C1C7}"/>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97" name="Group 157">
            <a:extLst>
              <a:ext uri="{FF2B5EF4-FFF2-40B4-BE49-F238E27FC236}">
                <a16:creationId xmlns:a16="http://schemas.microsoft.com/office/drawing/2014/main" id="{430C7C57-9C0F-9FB8-FDF5-A9E494359853}"/>
              </a:ext>
            </a:extLst>
          </p:cNvPr>
          <p:cNvGrpSpPr/>
          <p:nvPr/>
        </p:nvGrpSpPr>
        <p:grpSpPr>
          <a:xfrm>
            <a:off x="3604730" y="4555556"/>
            <a:ext cx="277706" cy="277706"/>
            <a:chOff x="-1952215" y="4413703"/>
            <a:chExt cx="277706" cy="277706"/>
          </a:xfrm>
        </p:grpSpPr>
        <p:sp>
          <p:nvSpPr>
            <p:cNvPr id="98" name="object 88">
              <a:extLst>
                <a:ext uri="{FF2B5EF4-FFF2-40B4-BE49-F238E27FC236}">
                  <a16:creationId xmlns:a16="http://schemas.microsoft.com/office/drawing/2014/main" id="{D9A5A943-AAA0-0F1B-1371-EA7FDF946F8C}"/>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99" name="object 101">
              <a:extLst>
                <a:ext uri="{FF2B5EF4-FFF2-40B4-BE49-F238E27FC236}">
                  <a16:creationId xmlns:a16="http://schemas.microsoft.com/office/drawing/2014/main" id="{EF00BC90-E568-39F7-993D-90EC469F60B8}"/>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100" name="Group 157">
            <a:extLst>
              <a:ext uri="{FF2B5EF4-FFF2-40B4-BE49-F238E27FC236}">
                <a16:creationId xmlns:a16="http://schemas.microsoft.com/office/drawing/2014/main" id="{9711C773-7C66-0439-2FBF-B36EE606319C}"/>
              </a:ext>
            </a:extLst>
          </p:cNvPr>
          <p:cNvGrpSpPr/>
          <p:nvPr/>
        </p:nvGrpSpPr>
        <p:grpSpPr>
          <a:xfrm>
            <a:off x="3375420" y="5265257"/>
            <a:ext cx="277706" cy="277706"/>
            <a:chOff x="-1952215" y="4413703"/>
            <a:chExt cx="277706" cy="277706"/>
          </a:xfrm>
        </p:grpSpPr>
        <p:sp>
          <p:nvSpPr>
            <p:cNvPr id="161" name="object 88">
              <a:extLst>
                <a:ext uri="{FF2B5EF4-FFF2-40B4-BE49-F238E27FC236}">
                  <a16:creationId xmlns:a16="http://schemas.microsoft.com/office/drawing/2014/main" id="{1FC419AF-EAB2-594C-1BE2-03C1A8C85BAD}"/>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162" name="object 101">
              <a:extLst>
                <a:ext uri="{FF2B5EF4-FFF2-40B4-BE49-F238E27FC236}">
                  <a16:creationId xmlns:a16="http://schemas.microsoft.com/office/drawing/2014/main" id="{F3E8648E-DDFC-DBC8-5005-39E1666E28EC}"/>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163" name="Group 157">
            <a:extLst>
              <a:ext uri="{FF2B5EF4-FFF2-40B4-BE49-F238E27FC236}">
                <a16:creationId xmlns:a16="http://schemas.microsoft.com/office/drawing/2014/main" id="{B9E3669C-3C25-3FEF-7215-17A5F59A47FA}"/>
              </a:ext>
            </a:extLst>
          </p:cNvPr>
          <p:cNvGrpSpPr/>
          <p:nvPr/>
        </p:nvGrpSpPr>
        <p:grpSpPr>
          <a:xfrm>
            <a:off x="3008832" y="5831511"/>
            <a:ext cx="277706" cy="277706"/>
            <a:chOff x="-1952215" y="4413703"/>
            <a:chExt cx="277706" cy="277706"/>
          </a:xfrm>
        </p:grpSpPr>
        <p:sp>
          <p:nvSpPr>
            <p:cNvPr id="164" name="object 88">
              <a:extLst>
                <a:ext uri="{FF2B5EF4-FFF2-40B4-BE49-F238E27FC236}">
                  <a16:creationId xmlns:a16="http://schemas.microsoft.com/office/drawing/2014/main" id="{62C0666D-0F6D-C25A-F8CA-6526978FA50C}"/>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165" name="object 101">
              <a:extLst>
                <a:ext uri="{FF2B5EF4-FFF2-40B4-BE49-F238E27FC236}">
                  <a16:creationId xmlns:a16="http://schemas.microsoft.com/office/drawing/2014/main" id="{8F642DE9-D617-D767-B581-456C26C9ABE7}"/>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166" name="Group 157">
            <a:extLst>
              <a:ext uri="{FF2B5EF4-FFF2-40B4-BE49-F238E27FC236}">
                <a16:creationId xmlns:a16="http://schemas.microsoft.com/office/drawing/2014/main" id="{9782E53C-41D8-0DD0-F0F3-0A3433CAAFE4}"/>
              </a:ext>
            </a:extLst>
          </p:cNvPr>
          <p:cNvGrpSpPr/>
          <p:nvPr/>
        </p:nvGrpSpPr>
        <p:grpSpPr>
          <a:xfrm>
            <a:off x="3012218" y="6052846"/>
            <a:ext cx="277706" cy="277706"/>
            <a:chOff x="-1952215" y="4413703"/>
            <a:chExt cx="277706" cy="277706"/>
          </a:xfrm>
        </p:grpSpPr>
        <p:sp>
          <p:nvSpPr>
            <p:cNvPr id="167" name="object 88">
              <a:extLst>
                <a:ext uri="{FF2B5EF4-FFF2-40B4-BE49-F238E27FC236}">
                  <a16:creationId xmlns:a16="http://schemas.microsoft.com/office/drawing/2014/main" id="{42F3D038-4E9E-BDA5-6FA1-F56307F2F4E4}"/>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168" name="object 101">
              <a:extLst>
                <a:ext uri="{FF2B5EF4-FFF2-40B4-BE49-F238E27FC236}">
                  <a16:creationId xmlns:a16="http://schemas.microsoft.com/office/drawing/2014/main" id="{6A6F1754-E81F-B8FE-FC94-67D3EF1C38F8}"/>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dirty="0"/>
            </a:p>
          </p:txBody>
        </p:sp>
      </p:grpSp>
      <p:grpSp>
        <p:nvGrpSpPr>
          <p:cNvPr id="169" name="Group 157">
            <a:extLst>
              <a:ext uri="{FF2B5EF4-FFF2-40B4-BE49-F238E27FC236}">
                <a16:creationId xmlns:a16="http://schemas.microsoft.com/office/drawing/2014/main" id="{05D4EA09-F3E8-1BFE-F74E-89099F7CE9B3}"/>
              </a:ext>
            </a:extLst>
          </p:cNvPr>
          <p:cNvGrpSpPr/>
          <p:nvPr/>
        </p:nvGrpSpPr>
        <p:grpSpPr>
          <a:xfrm>
            <a:off x="3262855" y="5425933"/>
            <a:ext cx="277706" cy="277706"/>
            <a:chOff x="-1952215" y="4413703"/>
            <a:chExt cx="277706" cy="277706"/>
          </a:xfrm>
        </p:grpSpPr>
        <p:sp>
          <p:nvSpPr>
            <p:cNvPr id="170" name="object 88">
              <a:extLst>
                <a:ext uri="{FF2B5EF4-FFF2-40B4-BE49-F238E27FC236}">
                  <a16:creationId xmlns:a16="http://schemas.microsoft.com/office/drawing/2014/main" id="{7B96FA2C-4940-7968-8DA2-10FF1173DD33}"/>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171" name="object 101">
              <a:extLst>
                <a:ext uri="{FF2B5EF4-FFF2-40B4-BE49-F238E27FC236}">
                  <a16:creationId xmlns:a16="http://schemas.microsoft.com/office/drawing/2014/main" id="{91D66FC0-9DF2-15CD-49D7-40BB4DA8D258}"/>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175" name="Group 121">
            <a:extLst>
              <a:ext uri="{FF2B5EF4-FFF2-40B4-BE49-F238E27FC236}">
                <a16:creationId xmlns:a16="http://schemas.microsoft.com/office/drawing/2014/main" id="{541B5068-2473-876B-E5B8-48601305D92C}"/>
              </a:ext>
            </a:extLst>
          </p:cNvPr>
          <p:cNvGrpSpPr/>
          <p:nvPr/>
        </p:nvGrpSpPr>
        <p:grpSpPr>
          <a:xfrm>
            <a:off x="4913888" y="2604214"/>
            <a:ext cx="277706" cy="277706"/>
            <a:chOff x="-1952215" y="4413703"/>
            <a:chExt cx="277706" cy="277706"/>
          </a:xfrm>
        </p:grpSpPr>
        <p:sp>
          <p:nvSpPr>
            <p:cNvPr id="176" name="object 88">
              <a:extLst>
                <a:ext uri="{FF2B5EF4-FFF2-40B4-BE49-F238E27FC236}">
                  <a16:creationId xmlns:a16="http://schemas.microsoft.com/office/drawing/2014/main" id="{97EB6461-B25C-10BF-23E6-5E74508D3FB1}"/>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177" name="object 101">
              <a:extLst>
                <a:ext uri="{FF2B5EF4-FFF2-40B4-BE49-F238E27FC236}">
                  <a16:creationId xmlns:a16="http://schemas.microsoft.com/office/drawing/2014/main" id="{FC3D566F-25DB-3B23-50ED-2A75C7A4EA0D}"/>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178" name="Group 121">
            <a:extLst>
              <a:ext uri="{FF2B5EF4-FFF2-40B4-BE49-F238E27FC236}">
                <a16:creationId xmlns:a16="http://schemas.microsoft.com/office/drawing/2014/main" id="{A4026C2F-10D7-608F-C646-AF361B4BFA06}"/>
              </a:ext>
            </a:extLst>
          </p:cNvPr>
          <p:cNvGrpSpPr/>
          <p:nvPr/>
        </p:nvGrpSpPr>
        <p:grpSpPr>
          <a:xfrm>
            <a:off x="5046736" y="2665517"/>
            <a:ext cx="277706" cy="277706"/>
            <a:chOff x="-1952215" y="4413703"/>
            <a:chExt cx="277706" cy="277706"/>
          </a:xfrm>
        </p:grpSpPr>
        <p:sp>
          <p:nvSpPr>
            <p:cNvPr id="179" name="object 88">
              <a:extLst>
                <a:ext uri="{FF2B5EF4-FFF2-40B4-BE49-F238E27FC236}">
                  <a16:creationId xmlns:a16="http://schemas.microsoft.com/office/drawing/2014/main" id="{C9FD692E-AF7C-9AD5-972C-33C393B473A1}"/>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180" name="object 101">
              <a:extLst>
                <a:ext uri="{FF2B5EF4-FFF2-40B4-BE49-F238E27FC236}">
                  <a16:creationId xmlns:a16="http://schemas.microsoft.com/office/drawing/2014/main" id="{3808BD01-20F9-0144-4E36-9B39BC74B379}"/>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181" name="Group 121">
            <a:extLst>
              <a:ext uri="{FF2B5EF4-FFF2-40B4-BE49-F238E27FC236}">
                <a16:creationId xmlns:a16="http://schemas.microsoft.com/office/drawing/2014/main" id="{B50F0925-9046-3F5D-FC0F-29AC223AEA04}"/>
              </a:ext>
            </a:extLst>
          </p:cNvPr>
          <p:cNvGrpSpPr/>
          <p:nvPr/>
        </p:nvGrpSpPr>
        <p:grpSpPr>
          <a:xfrm>
            <a:off x="5097383" y="2599202"/>
            <a:ext cx="277706" cy="277706"/>
            <a:chOff x="-1952215" y="4413703"/>
            <a:chExt cx="277706" cy="277706"/>
          </a:xfrm>
        </p:grpSpPr>
        <p:sp>
          <p:nvSpPr>
            <p:cNvPr id="182" name="object 88">
              <a:extLst>
                <a:ext uri="{FF2B5EF4-FFF2-40B4-BE49-F238E27FC236}">
                  <a16:creationId xmlns:a16="http://schemas.microsoft.com/office/drawing/2014/main" id="{845BFF44-F633-9CDB-C1D4-48622982603A}"/>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183" name="object 101">
              <a:extLst>
                <a:ext uri="{FF2B5EF4-FFF2-40B4-BE49-F238E27FC236}">
                  <a16:creationId xmlns:a16="http://schemas.microsoft.com/office/drawing/2014/main" id="{8DCA1883-89DE-A2F3-B7BA-89965B3EF895}"/>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184" name="Group 121">
            <a:extLst>
              <a:ext uri="{FF2B5EF4-FFF2-40B4-BE49-F238E27FC236}">
                <a16:creationId xmlns:a16="http://schemas.microsoft.com/office/drawing/2014/main" id="{EF80C27C-E94E-D647-7295-C1AAE94547DB}"/>
              </a:ext>
            </a:extLst>
          </p:cNvPr>
          <p:cNvGrpSpPr/>
          <p:nvPr/>
        </p:nvGrpSpPr>
        <p:grpSpPr>
          <a:xfrm>
            <a:off x="5187031" y="2129041"/>
            <a:ext cx="277706" cy="277706"/>
            <a:chOff x="-1952215" y="4413703"/>
            <a:chExt cx="277706" cy="277706"/>
          </a:xfrm>
        </p:grpSpPr>
        <p:sp>
          <p:nvSpPr>
            <p:cNvPr id="185" name="object 88">
              <a:extLst>
                <a:ext uri="{FF2B5EF4-FFF2-40B4-BE49-F238E27FC236}">
                  <a16:creationId xmlns:a16="http://schemas.microsoft.com/office/drawing/2014/main" id="{FE97E2A1-D639-0C65-013A-94D247FB42D9}"/>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186" name="object 101">
              <a:extLst>
                <a:ext uri="{FF2B5EF4-FFF2-40B4-BE49-F238E27FC236}">
                  <a16:creationId xmlns:a16="http://schemas.microsoft.com/office/drawing/2014/main" id="{CA1BD56A-15E3-AEE6-6E66-3B2ACB884BF5}"/>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187" name="Group 121">
            <a:extLst>
              <a:ext uri="{FF2B5EF4-FFF2-40B4-BE49-F238E27FC236}">
                <a16:creationId xmlns:a16="http://schemas.microsoft.com/office/drawing/2014/main" id="{77CB98FB-72AA-AE0F-272C-D2279EE58867}"/>
              </a:ext>
            </a:extLst>
          </p:cNvPr>
          <p:cNvGrpSpPr/>
          <p:nvPr/>
        </p:nvGrpSpPr>
        <p:grpSpPr>
          <a:xfrm>
            <a:off x="5274105" y="2331246"/>
            <a:ext cx="277706" cy="277706"/>
            <a:chOff x="-1952215" y="4413703"/>
            <a:chExt cx="277706" cy="277706"/>
          </a:xfrm>
        </p:grpSpPr>
        <p:sp>
          <p:nvSpPr>
            <p:cNvPr id="188" name="object 88">
              <a:extLst>
                <a:ext uri="{FF2B5EF4-FFF2-40B4-BE49-F238E27FC236}">
                  <a16:creationId xmlns:a16="http://schemas.microsoft.com/office/drawing/2014/main" id="{784AF0AA-F044-D65E-0490-CBE243892DC4}"/>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189" name="object 101">
              <a:extLst>
                <a:ext uri="{FF2B5EF4-FFF2-40B4-BE49-F238E27FC236}">
                  <a16:creationId xmlns:a16="http://schemas.microsoft.com/office/drawing/2014/main" id="{70840CCA-2D0D-8A85-24D1-C7CBD6818B2A}"/>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190" name="Group 121">
            <a:extLst>
              <a:ext uri="{FF2B5EF4-FFF2-40B4-BE49-F238E27FC236}">
                <a16:creationId xmlns:a16="http://schemas.microsoft.com/office/drawing/2014/main" id="{23860627-CDC6-525C-920F-D12EAB51A43A}"/>
              </a:ext>
            </a:extLst>
          </p:cNvPr>
          <p:cNvGrpSpPr/>
          <p:nvPr/>
        </p:nvGrpSpPr>
        <p:grpSpPr>
          <a:xfrm>
            <a:off x="5376436" y="2270500"/>
            <a:ext cx="277706" cy="277706"/>
            <a:chOff x="-1952215" y="4413703"/>
            <a:chExt cx="277706" cy="277706"/>
          </a:xfrm>
        </p:grpSpPr>
        <p:sp>
          <p:nvSpPr>
            <p:cNvPr id="191" name="object 88">
              <a:extLst>
                <a:ext uri="{FF2B5EF4-FFF2-40B4-BE49-F238E27FC236}">
                  <a16:creationId xmlns:a16="http://schemas.microsoft.com/office/drawing/2014/main" id="{D7F348AE-AB5A-8D77-172B-A20A843543C6}"/>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192" name="object 101">
              <a:extLst>
                <a:ext uri="{FF2B5EF4-FFF2-40B4-BE49-F238E27FC236}">
                  <a16:creationId xmlns:a16="http://schemas.microsoft.com/office/drawing/2014/main" id="{0C3908C5-B138-8B7E-768D-8041F856ABB0}"/>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193" name="Group 121">
            <a:extLst>
              <a:ext uri="{FF2B5EF4-FFF2-40B4-BE49-F238E27FC236}">
                <a16:creationId xmlns:a16="http://schemas.microsoft.com/office/drawing/2014/main" id="{DCC834F3-966C-DD78-0CB5-5C61389091F3}"/>
              </a:ext>
            </a:extLst>
          </p:cNvPr>
          <p:cNvGrpSpPr/>
          <p:nvPr/>
        </p:nvGrpSpPr>
        <p:grpSpPr>
          <a:xfrm>
            <a:off x="5613797" y="2179653"/>
            <a:ext cx="277706" cy="277706"/>
            <a:chOff x="-1952215" y="4413703"/>
            <a:chExt cx="277706" cy="277706"/>
          </a:xfrm>
        </p:grpSpPr>
        <p:sp>
          <p:nvSpPr>
            <p:cNvPr id="194" name="object 88">
              <a:extLst>
                <a:ext uri="{FF2B5EF4-FFF2-40B4-BE49-F238E27FC236}">
                  <a16:creationId xmlns:a16="http://schemas.microsoft.com/office/drawing/2014/main" id="{EEC57C57-316B-27EC-2A52-D37E647A7C32}"/>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195" name="object 101">
              <a:extLst>
                <a:ext uri="{FF2B5EF4-FFF2-40B4-BE49-F238E27FC236}">
                  <a16:creationId xmlns:a16="http://schemas.microsoft.com/office/drawing/2014/main" id="{53098CFF-810D-EEB2-257B-4DD82C2D067A}"/>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dirty="0"/>
            </a:p>
          </p:txBody>
        </p:sp>
      </p:grpSp>
      <p:grpSp>
        <p:nvGrpSpPr>
          <p:cNvPr id="196" name="Group 121">
            <a:extLst>
              <a:ext uri="{FF2B5EF4-FFF2-40B4-BE49-F238E27FC236}">
                <a16:creationId xmlns:a16="http://schemas.microsoft.com/office/drawing/2014/main" id="{45924642-172A-4344-CA5E-540BCFB2BBF9}"/>
              </a:ext>
            </a:extLst>
          </p:cNvPr>
          <p:cNvGrpSpPr/>
          <p:nvPr/>
        </p:nvGrpSpPr>
        <p:grpSpPr>
          <a:xfrm>
            <a:off x="5496017" y="1852155"/>
            <a:ext cx="277706" cy="277706"/>
            <a:chOff x="-1952215" y="4413703"/>
            <a:chExt cx="277706" cy="277706"/>
          </a:xfrm>
        </p:grpSpPr>
        <p:sp>
          <p:nvSpPr>
            <p:cNvPr id="197" name="object 88">
              <a:extLst>
                <a:ext uri="{FF2B5EF4-FFF2-40B4-BE49-F238E27FC236}">
                  <a16:creationId xmlns:a16="http://schemas.microsoft.com/office/drawing/2014/main" id="{C90660E4-AE57-6181-3D50-130EC2E37093}"/>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198" name="object 101">
              <a:extLst>
                <a:ext uri="{FF2B5EF4-FFF2-40B4-BE49-F238E27FC236}">
                  <a16:creationId xmlns:a16="http://schemas.microsoft.com/office/drawing/2014/main" id="{207FC075-DFA7-664F-AF75-A905BA0F8BBD}"/>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199" name="Group 121">
            <a:extLst>
              <a:ext uri="{FF2B5EF4-FFF2-40B4-BE49-F238E27FC236}">
                <a16:creationId xmlns:a16="http://schemas.microsoft.com/office/drawing/2014/main" id="{B4569F7E-8A73-0495-C351-6405CA195DF2}"/>
              </a:ext>
            </a:extLst>
          </p:cNvPr>
          <p:cNvGrpSpPr/>
          <p:nvPr/>
        </p:nvGrpSpPr>
        <p:grpSpPr>
          <a:xfrm>
            <a:off x="5801187" y="2439738"/>
            <a:ext cx="277706" cy="277706"/>
            <a:chOff x="-1952215" y="4413703"/>
            <a:chExt cx="277706" cy="277706"/>
          </a:xfrm>
        </p:grpSpPr>
        <p:sp>
          <p:nvSpPr>
            <p:cNvPr id="200" name="object 88">
              <a:extLst>
                <a:ext uri="{FF2B5EF4-FFF2-40B4-BE49-F238E27FC236}">
                  <a16:creationId xmlns:a16="http://schemas.microsoft.com/office/drawing/2014/main" id="{E54AE06B-3857-7467-14DE-50162E48B4CD}"/>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201" name="object 101">
              <a:extLst>
                <a:ext uri="{FF2B5EF4-FFF2-40B4-BE49-F238E27FC236}">
                  <a16:creationId xmlns:a16="http://schemas.microsoft.com/office/drawing/2014/main" id="{65584594-FEAC-CC75-07A8-2D13F0CB6AAB}"/>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202" name="Group 121">
            <a:extLst>
              <a:ext uri="{FF2B5EF4-FFF2-40B4-BE49-F238E27FC236}">
                <a16:creationId xmlns:a16="http://schemas.microsoft.com/office/drawing/2014/main" id="{9C6FF9AC-44CB-5E01-A2BF-D79AAE0CD416}"/>
              </a:ext>
            </a:extLst>
          </p:cNvPr>
          <p:cNvGrpSpPr/>
          <p:nvPr/>
        </p:nvGrpSpPr>
        <p:grpSpPr>
          <a:xfrm>
            <a:off x="5972681" y="2348620"/>
            <a:ext cx="277705" cy="277706"/>
            <a:chOff x="-1952215" y="4413703"/>
            <a:chExt cx="277706" cy="277706"/>
          </a:xfrm>
        </p:grpSpPr>
        <p:sp>
          <p:nvSpPr>
            <p:cNvPr id="203" name="object 88">
              <a:extLst>
                <a:ext uri="{FF2B5EF4-FFF2-40B4-BE49-F238E27FC236}">
                  <a16:creationId xmlns:a16="http://schemas.microsoft.com/office/drawing/2014/main" id="{31D77972-277C-7ADB-CE60-90A58E7305A7}"/>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204" name="object 101">
              <a:extLst>
                <a:ext uri="{FF2B5EF4-FFF2-40B4-BE49-F238E27FC236}">
                  <a16:creationId xmlns:a16="http://schemas.microsoft.com/office/drawing/2014/main" id="{0BAF9530-2138-5B66-356D-7C09D4C916C0}"/>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205" name="Group 121">
            <a:extLst>
              <a:ext uri="{FF2B5EF4-FFF2-40B4-BE49-F238E27FC236}">
                <a16:creationId xmlns:a16="http://schemas.microsoft.com/office/drawing/2014/main" id="{6B267ADD-5720-D3D4-A52A-3777585941D1}"/>
              </a:ext>
            </a:extLst>
          </p:cNvPr>
          <p:cNvGrpSpPr/>
          <p:nvPr/>
        </p:nvGrpSpPr>
        <p:grpSpPr>
          <a:xfrm>
            <a:off x="6010549" y="2232022"/>
            <a:ext cx="277706" cy="277706"/>
            <a:chOff x="-1952215" y="4413703"/>
            <a:chExt cx="277706" cy="277706"/>
          </a:xfrm>
        </p:grpSpPr>
        <p:sp>
          <p:nvSpPr>
            <p:cNvPr id="206" name="object 88">
              <a:extLst>
                <a:ext uri="{FF2B5EF4-FFF2-40B4-BE49-F238E27FC236}">
                  <a16:creationId xmlns:a16="http://schemas.microsoft.com/office/drawing/2014/main" id="{C782C19A-0653-02AB-FD3C-FB5C74DE90B4}"/>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207" name="object 101">
              <a:extLst>
                <a:ext uri="{FF2B5EF4-FFF2-40B4-BE49-F238E27FC236}">
                  <a16:creationId xmlns:a16="http://schemas.microsoft.com/office/drawing/2014/main" id="{F8426A09-F29A-D571-D243-91244F81A079}"/>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208" name="Group 121">
            <a:extLst>
              <a:ext uri="{FF2B5EF4-FFF2-40B4-BE49-F238E27FC236}">
                <a16:creationId xmlns:a16="http://schemas.microsoft.com/office/drawing/2014/main" id="{7855E980-829E-2DBE-1A8F-3679D4D45681}"/>
              </a:ext>
            </a:extLst>
          </p:cNvPr>
          <p:cNvGrpSpPr/>
          <p:nvPr/>
        </p:nvGrpSpPr>
        <p:grpSpPr>
          <a:xfrm>
            <a:off x="5902102" y="2716592"/>
            <a:ext cx="277706" cy="277706"/>
            <a:chOff x="-1952215" y="4413703"/>
            <a:chExt cx="277706" cy="277706"/>
          </a:xfrm>
        </p:grpSpPr>
        <p:sp>
          <p:nvSpPr>
            <p:cNvPr id="209" name="object 88">
              <a:extLst>
                <a:ext uri="{FF2B5EF4-FFF2-40B4-BE49-F238E27FC236}">
                  <a16:creationId xmlns:a16="http://schemas.microsoft.com/office/drawing/2014/main" id="{2E18E716-3909-C3F7-1E89-0F709EE6965F}"/>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210" name="object 101">
              <a:extLst>
                <a:ext uri="{FF2B5EF4-FFF2-40B4-BE49-F238E27FC236}">
                  <a16:creationId xmlns:a16="http://schemas.microsoft.com/office/drawing/2014/main" id="{4FFA7FBC-82B4-6853-B12F-9FD866C11F09}"/>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211" name="Group 121">
            <a:extLst>
              <a:ext uri="{FF2B5EF4-FFF2-40B4-BE49-F238E27FC236}">
                <a16:creationId xmlns:a16="http://schemas.microsoft.com/office/drawing/2014/main" id="{65720412-4778-0310-9E3D-E27F3B6F1B60}"/>
              </a:ext>
            </a:extLst>
          </p:cNvPr>
          <p:cNvGrpSpPr/>
          <p:nvPr/>
        </p:nvGrpSpPr>
        <p:grpSpPr>
          <a:xfrm>
            <a:off x="5643658" y="2577711"/>
            <a:ext cx="277706" cy="277706"/>
            <a:chOff x="-1952215" y="4413703"/>
            <a:chExt cx="277706" cy="277706"/>
          </a:xfrm>
        </p:grpSpPr>
        <p:sp>
          <p:nvSpPr>
            <p:cNvPr id="212" name="object 88">
              <a:extLst>
                <a:ext uri="{FF2B5EF4-FFF2-40B4-BE49-F238E27FC236}">
                  <a16:creationId xmlns:a16="http://schemas.microsoft.com/office/drawing/2014/main" id="{E98DC77C-CAAA-66F1-C26C-F9E304A3820F}"/>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213" name="object 101">
              <a:extLst>
                <a:ext uri="{FF2B5EF4-FFF2-40B4-BE49-F238E27FC236}">
                  <a16:creationId xmlns:a16="http://schemas.microsoft.com/office/drawing/2014/main" id="{C319B0D9-904D-9D4D-7148-1C4F15BC41BD}"/>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214" name="Group 121">
            <a:extLst>
              <a:ext uri="{FF2B5EF4-FFF2-40B4-BE49-F238E27FC236}">
                <a16:creationId xmlns:a16="http://schemas.microsoft.com/office/drawing/2014/main" id="{065ABCDB-E8B9-4ECA-9533-C0CDE6B956DE}"/>
              </a:ext>
            </a:extLst>
          </p:cNvPr>
          <p:cNvGrpSpPr/>
          <p:nvPr/>
        </p:nvGrpSpPr>
        <p:grpSpPr>
          <a:xfrm>
            <a:off x="6238916" y="2209767"/>
            <a:ext cx="277706" cy="277706"/>
            <a:chOff x="-1952215" y="4413703"/>
            <a:chExt cx="277706" cy="277706"/>
          </a:xfrm>
        </p:grpSpPr>
        <p:sp>
          <p:nvSpPr>
            <p:cNvPr id="215" name="object 88">
              <a:extLst>
                <a:ext uri="{FF2B5EF4-FFF2-40B4-BE49-F238E27FC236}">
                  <a16:creationId xmlns:a16="http://schemas.microsoft.com/office/drawing/2014/main" id="{34CC1F2B-5C0F-9928-C632-2CDC462F5CDE}"/>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216" name="object 101">
              <a:extLst>
                <a:ext uri="{FF2B5EF4-FFF2-40B4-BE49-F238E27FC236}">
                  <a16:creationId xmlns:a16="http://schemas.microsoft.com/office/drawing/2014/main" id="{0274EE2F-FEA0-BFD5-E359-DD404D7C82C2}"/>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172" name="Group 157">
            <a:extLst>
              <a:ext uri="{FF2B5EF4-FFF2-40B4-BE49-F238E27FC236}">
                <a16:creationId xmlns:a16="http://schemas.microsoft.com/office/drawing/2014/main" id="{7D3BDBCA-F277-C3D9-C79B-AF70BF3A9E63}"/>
              </a:ext>
            </a:extLst>
          </p:cNvPr>
          <p:cNvGrpSpPr/>
          <p:nvPr/>
        </p:nvGrpSpPr>
        <p:grpSpPr>
          <a:xfrm>
            <a:off x="883429" y="1851396"/>
            <a:ext cx="277706" cy="277706"/>
            <a:chOff x="-1952215" y="4413703"/>
            <a:chExt cx="277706" cy="277706"/>
          </a:xfrm>
        </p:grpSpPr>
        <p:sp>
          <p:nvSpPr>
            <p:cNvPr id="173" name="object 88">
              <a:extLst>
                <a:ext uri="{FF2B5EF4-FFF2-40B4-BE49-F238E27FC236}">
                  <a16:creationId xmlns:a16="http://schemas.microsoft.com/office/drawing/2014/main" id="{D95A04ED-7746-B486-5D12-48A5B81C0721}"/>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174" name="object 101">
              <a:extLst>
                <a:ext uri="{FF2B5EF4-FFF2-40B4-BE49-F238E27FC236}">
                  <a16:creationId xmlns:a16="http://schemas.microsoft.com/office/drawing/2014/main" id="{7B9AADA3-D91F-8998-9577-D2DBEA1B5712}"/>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grpSp>
        <p:nvGrpSpPr>
          <p:cNvPr id="217" name="Group 157">
            <a:extLst>
              <a:ext uri="{FF2B5EF4-FFF2-40B4-BE49-F238E27FC236}">
                <a16:creationId xmlns:a16="http://schemas.microsoft.com/office/drawing/2014/main" id="{A39BE3B3-368F-BC1B-AD41-8958DF824667}"/>
              </a:ext>
            </a:extLst>
          </p:cNvPr>
          <p:cNvGrpSpPr/>
          <p:nvPr/>
        </p:nvGrpSpPr>
        <p:grpSpPr>
          <a:xfrm>
            <a:off x="6636488" y="3223366"/>
            <a:ext cx="277706" cy="277706"/>
            <a:chOff x="-1952215" y="4413703"/>
            <a:chExt cx="277706" cy="277706"/>
          </a:xfrm>
        </p:grpSpPr>
        <p:sp>
          <p:nvSpPr>
            <p:cNvPr id="218" name="object 88">
              <a:extLst>
                <a:ext uri="{FF2B5EF4-FFF2-40B4-BE49-F238E27FC236}">
                  <a16:creationId xmlns:a16="http://schemas.microsoft.com/office/drawing/2014/main" id="{8C8DE2FC-B3ED-BECF-0892-9134F6C4AA0F}"/>
                </a:ext>
              </a:extLst>
            </p:cNvPr>
            <p:cNvSpPr/>
            <p:nvPr/>
          </p:nvSpPr>
          <p:spPr>
            <a:xfrm>
              <a:off x="-1945442" y="4420476"/>
              <a:ext cx="264160" cy="264160"/>
            </a:xfrm>
            <a:custGeom>
              <a:avLst/>
              <a:gdLst/>
              <a:ahLst/>
              <a:cxnLst/>
              <a:rect l="l" t="t" r="r" b="b"/>
              <a:pathLst>
                <a:path w="396240" h="396239">
                  <a:moveTo>
                    <a:pt x="198082" y="396165"/>
                  </a:moveTo>
                  <a:lnTo>
                    <a:pt x="159438" y="392359"/>
                  </a:lnTo>
                  <a:lnTo>
                    <a:pt x="122279" y="381086"/>
                  </a:lnTo>
                  <a:lnTo>
                    <a:pt x="88033" y="362782"/>
                  </a:lnTo>
                  <a:lnTo>
                    <a:pt x="58017" y="338148"/>
                  </a:lnTo>
                  <a:lnTo>
                    <a:pt x="33382" y="308131"/>
                  </a:lnTo>
                  <a:lnTo>
                    <a:pt x="15078" y="273885"/>
                  </a:lnTo>
                  <a:lnTo>
                    <a:pt x="3806" y="236726"/>
                  </a:lnTo>
                  <a:lnTo>
                    <a:pt x="0" y="198082"/>
                  </a:lnTo>
                  <a:lnTo>
                    <a:pt x="237" y="188351"/>
                  </a:lnTo>
                  <a:lnTo>
                    <a:pt x="5937" y="149940"/>
                  </a:lnTo>
                  <a:lnTo>
                    <a:pt x="19021" y="113380"/>
                  </a:lnTo>
                  <a:lnTo>
                    <a:pt x="38987" y="80074"/>
                  </a:lnTo>
                  <a:lnTo>
                    <a:pt x="65066" y="51304"/>
                  </a:lnTo>
                  <a:lnTo>
                    <a:pt x="96257" y="28174"/>
                  </a:lnTo>
                  <a:lnTo>
                    <a:pt x="131361" y="11573"/>
                  </a:lnTo>
                  <a:lnTo>
                    <a:pt x="169029" y="2140"/>
                  </a:lnTo>
                  <a:lnTo>
                    <a:pt x="198082" y="0"/>
                  </a:lnTo>
                  <a:lnTo>
                    <a:pt x="207813" y="237"/>
                  </a:lnTo>
                  <a:lnTo>
                    <a:pt x="246224" y="5937"/>
                  </a:lnTo>
                  <a:lnTo>
                    <a:pt x="282785" y="19021"/>
                  </a:lnTo>
                  <a:lnTo>
                    <a:pt x="316090" y="38987"/>
                  </a:lnTo>
                  <a:lnTo>
                    <a:pt x="344861" y="65066"/>
                  </a:lnTo>
                  <a:lnTo>
                    <a:pt x="367990" y="96257"/>
                  </a:lnTo>
                  <a:lnTo>
                    <a:pt x="384591" y="131361"/>
                  </a:lnTo>
                  <a:lnTo>
                    <a:pt x="394024" y="169029"/>
                  </a:lnTo>
                  <a:lnTo>
                    <a:pt x="396165" y="198082"/>
                  </a:lnTo>
                  <a:lnTo>
                    <a:pt x="395927" y="207813"/>
                  </a:lnTo>
                  <a:lnTo>
                    <a:pt x="390227" y="246224"/>
                  </a:lnTo>
                  <a:lnTo>
                    <a:pt x="377143" y="282785"/>
                  </a:lnTo>
                  <a:lnTo>
                    <a:pt x="357178" y="316090"/>
                  </a:lnTo>
                  <a:lnTo>
                    <a:pt x="331098" y="344861"/>
                  </a:lnTo>
                  <a:lnTo>
                    <a:pt x="299908" y="367990"/>
                  </a:lnTo>
                  <a:lnTo>
                    <a:pt x="264804" y="384591"/>
                  </a:lnTo>
                  <a:lnTo>
                    <a:pt x="227135" y="394024"/>
                  </a:lnTo>
                  <a:lnTo>
                    <a:pt x="198082" y="396165"/>
                  </a:lnTo>
                  <a:close/>
                </a:path>
              </a:pathLst>
            </a:custGeom>
            <a:solidFill>
              <a:srgbClr val="292F70"/>
            </a:solidFill>
          </p:spPr>
          <p:txBody>
            <a:bodyPr wrap="square" lIns="0" tIns="0" rIns="0" bIns="0" rtlCol="0"/>
            <a:lstStyle/>
            <a:p>
              <a:endParaRPr sz="1200"/>
            </a:p>
          </p:txBody>
        </p:sp>
        <p:sp>
          <p:nvSpPr>
            <p:cNvPr id="219" name="object 101">
              <a:extLst>
                <a:ext uri="{FF2B5EF4-FFF2-40B4-BE49-F238E27FC236}">
                  <a16:creationId xmlns:a16="http://schemas.microsoft.com/office/drawing/2014/main" id="{B731CD00-C908-4434-24A2-F334561BFB8A}"/>
                </a:ext>
              </a:extLst>
            </p:cNvPr>
            <p:cNvSpPr/>
            <p:nvPr/>
          </p:nvSpPr>
          <p:spPr>
            <a:xfrm>
              <a:off x="-1952215" y="4413703"/>
              <a:ext cx="277706" cy="277706"/>
            </a:xfrm>
            <a:custGeom>
              <a:avLst/>
              <a:gdLst/>
              <a:ahLst/>
              <a:cxnLst/>
              <a:rect l="l" t="t" r="r" b="b"/>
              <a:pathLst>
                <a:path w="416559" h="416560">
                  <a:moveTo>
                    <a:pt x="208061" y="416123"/>
                  </a:moveTo>
                  <a:lnTo>
                    <a:pt x="160402" y="410620"/>
                  </a:lnTo>
                  <a:lnTo>
                    <a:pt x="116627" y="394948"/>
                  </a:lnTo>
                  <a:lnTo>
                    <a:pt x="77993" y="370366"/>
                  </a:lnTo>
                  <a:lnTo>
                    <a:pt x="45756" y="338129"/>
                  </a:lnTo>
                  <a:lnTo>
                    <a:pt x="21174" y="299495"/>
                  </a:lnTo>
                  <a:lnTo>
                    <a:pt x="5502" y="255720"/>
                  </a:lnTo>
                  <a:lnTo>
                    <a:pt x="0" y="208061"/>
                  </a:lnTo>
                  <a:lnTo>
                    <a:pt x="5368" y="161567"/>
                  </a:lnTo>
                  <a:lnTo>
                    <a:pt x="21174" y="116627"/>
                  </a:lnTo>
                  <a:lnTo>
                    <a:pt x="45756" y="77993"/>
                  </a:lnTo>
                  <a:lnTo>
                    <a:pt x="78104" y="45685"/>
                  </a:lnTo>
                  <a:lnTo>
                    <a:pt x="116627" y="21174"/>
                  </a:lnTo>
                  <a:lnTo>
                    <a:pt x="160402" y="5502"/>
                  </a:lnTo>
                  <a:lnTo>
                    <a:pt x="208061" y="0"/>
                  </a:lnTo>
                  <a:lnTo>
                    <a:pt x="255720" y="5502"/>
                  </a:lnTo>
                  <a:lnTo>
                    <a:pt x="296098" y="19957"/>
                  </a:lnTo>
                  <a:lnTo>
                    <a:pt x="208061" y="19957"/>
                  </a:lnTo>
                  <a:lnTo>
                    <a:pt x="158127" y="26691"/>
                  </a:lnTo>
                  <a:lnTo>
                    <a:pt x="113213" y="45685"/>
                  </a:lnTo>
                  <a:lnTo>
                    <a:pt x="75129" y="75129"/>
                  </a:lnTo>
                  <a:lnTo>
                    <a:pt x="45685" y="113213"/>
                  </a:lnTo>
                  <a:lnTo>
                    <a:pt x="26691" y="158127"/>
                  </a:lnTo>
                  <a:lnTo>
                    <a:pt x="19957" y="208061"/>
                  </a:lnTo>
                  <a:lnTo>
                    <a:pt x="26691" y="257995"/>
                  </a:lnTo>
                  <a:lnTo>
                    <a:pt x="45685" y="302909"/>
                  </a:lnTo>
                  <a:lnTo>
                    <a:pt x="75129" y="340993"/>
                  </a:lnTo>
                  <a:lnTo>
                    <a:pt x="113121" y="370366"/>
                  </a:lnTo>
                  <a:lnTo>
                    <a:pt x="158127" y="389431"/>
                  </a:lnTo>
                  <a:lnTo>
                    <a:pt x="208061" y="396165"/>
                  </a:lnTo>
                  <a:lnTo>
                    <a:pt x="296098" y="396165"/>
                  </a:lnTo>
                  <a:lnTo>
                    <a:pt x="255720" y="410620"/>
                  </a:lnTo>
                  <a:lnTo>
                    <a:pt x="208061" y="416123"/>
                  </a:lnTo>
                  <a:close/>
                </a:path>
                <a:path w="416559" h="416560">
                  <a:moveTo>
                    <a:pt x="296098" y="396165"/>
                  </a:moveTo>
                  <a:lnTo>
                    <a:pt x="208061" y="396165"/>
                  </a:lnTo>
                  <a:lnTo>
                    <a:pt x="257995" y="389431"/>
                  </a:lnTo>
                  <a:lnTo>
                    <a:pt x="303001" y="370366"/>
                  </a:lnTo>
                  <a:lnTo>
                    <a:pt x="340993" y="340993"/>
                  </a:lnTo>
                  <a:lnTo>
                    <a:pt x="370437" y="302909"/>
                  </a:lnTo>
                  <a:lnTo>
                    <a:pt x="389431" y="257995"/>
                  </a:lnTo>
                  <a:lnTo>
                    <a:pt x="396165" y="208061"/>
                  </a:lnTo>
                  <a:lnTo>
                    <a:pt x="389431" y="158127"/>
                  </a:lnTo>
                  <a:lnTo>
                    <a:pt x="370437" y="113213"/>
                  </a:lnTo>
                  <a:lnTo>
                    <a:pt x="340993" y="75129"/>
                  </a:lnTo>
                  <a:lnTo>
                    <a:pt x="302909" y="45685"/>
                  </a:lnTo>
                  <a:lnTo>
                    <a:pt x="257995" y="26691"/>
                  </a:lnTo>
                  <a:lnTo>
                    <a:pt x="208061" y="19957"/>
                  </a:lnTo>
                  <a:lnTo>
                    <a:pt x="296098" y="19957"/>
                  </a:lnTo>
                  <a:lnTo>
                    <a:pt x="338018" y="45685"/>
                  </a:lnTo>
                  <a:lnTo>
                    <a:pt x="370366" y="77993"/>
                  </a:lnTo>
                  <a:lnTo>
                    <a:pt x="394949" y="116627"/>
                  </a:lnTo>
                  <a:lnTo>
                    <a:pt x="410620" y="160402"/>
                  </a:lnTo>
                  <a:lnTo>
                    <a:pt x="416010" y="207088"/>
                  </a:lnTo>
                  <a:lnTo>
                    <a:pt x="416123" y="208061"/>
                  </a:lnTo>
                  <a:lnTo>
                    <a:pt x="410620" y="255720"/>
                  </a:lnTo>
                  <a:lnTo>
                    <a:pt x="394949" y="299495"/>
                  </a:lnTo>
                  <a:lnTo>
                    <a:pt x="370366" y="338129"/>
                  </a:lnTo>
                  <a:lnTo>
                    <a:pt x="338129" y="370366"/>
                  </a:lnTo>
                  <a:lnTo>
                    <a:pt x="299495" y="394948"/>
                  </a:lnTo>
                  <a:lnTo>
                    <a:pt x="296098" y="396165"/>
                  </a:lnTo>
                  <a:close/>
                </a:path>
                <a:path w="416559" h="416560">
                  <a:moveTo>
                    <a:pt x="208959" y="308849"/>
                  </a:moveTo>
                  <a:lnTo>
                    <a:pt x="207063" y="308849"/>
                  </a:lnTo>
                  <a:lnTo>
                    <a:pt x="149684" y="233008"/>
                  </a:lnTo>
                  <a:lnTo>
                    <a:pt x="139347" y="210180"/>
                  </a:lnTo>
                  <a:lnTo>
                    <a:pt x="136043" y="185845"/>
                  </a:lnTo>
                  <a:lnTo>
                    <a:pt x="139727" y="161567"/>
                  </a:lnTo>
                  <a:lnTo>
                    <a:pt x="150383" y="138907"/>
                  </a:lnTo>
                  <a:lnTo>
                    <a:pt x="176083" y="115668"/>
                  </a:lnTo>
                  <a:lnTo>
                    <a:pt x="208024" y="107922"/>
                  </a:lnTo>
                  <a:lnTo>
                    <a:pt x="239983" y="115668"/>
                  </a:lnTo>
                  <a:lnTo>
                    <a:pt x="265739" y="138907"/>
                  </a:lnTo>
                  <a:lnTo>
                    <a:pt x="271395" y="150882"/>
                  </a:lnTo>
                  <a:lnTo>
                    <a:pt x="208261" y="150882"/>
                  </a:lnTo>
                  <a:lnTo>
                    <a:pt x="195453" y="153473"/>
                  </a:lnTo>
                  <a:lnTo>
                    <a:pt x="184985" y="160536"/>
                  </a:lnTo>
                  <a:lnTo>
                    <a:pt x="177921" y="171005"/>
                  </a:lnTo>
                  <a:lnTo>
                    <a:pt x="175330" y="183812"/>
                  </a:lnTo>
                  <a:lnTo>
                    <a:pt x="177921" y="196619"/>
                  </a:lnTo>
                  <a:lnTo>
                    <a:pt x="184985" y="207088"/>
                  </a:lnTo>
                  <a:lnTo>
                    <a:pt x="195453" y="214151"/>
                  </a:lnTo>
                  <a:lnTo>
                    <a:pt x="208261" y="216743"/>
                  </a:lnTo>
                  <a:lnTo>
                    <a:pt x="273751" y="216743"/>
                  </a:lnTo>
                  <a:lnTo>
                    <a:pt x="266338" y="233008"/>
                  </a:lnTo>
                  <a:lnTo>
                    <a:pt x="208959" y="308849"/>
                  </a:lnTo>
                  <a:close/>
                </a:path>
                <a:path w="416559" h="416560">
                  <a:moveTo>
                    <a:pt x="273751" y="216743"/>
                  </a:moveTo>
                  <a:lnTo>
                    <a:pt x="208261" y="216743"/>
                  </a:lnTo>
                  <a:lnTo>
                    <a:pt x="221068" y="214151"/>
                  </a:lnTo>
                  <a:lnTo>
                    <a:pt x="231537" y="207088"/>
                  </a:lnTo>
                  <a:lnTo>
                    <a:pt x="238600" y="196619"/>
                  </a:lnTo>
                  <a:lnTo>
                    <a:pt x="241191" y="183812"/>
                  </a:lnTo>
                  <a:lnTo>
                    <a:pt x="238600" y="171005"/>
                  </a:lnTo>
                  <a:lnTo>
                    <a:pt x="231537" y="160536"/>
                  </a:lnTo>
                  <a:lnTo>
                    <a:pt x="221068" y="153473"/>
                  </a:lnTo>
                  <a:lnTo>
                    <a:pt x="208261" y="150882"/>
                  </a:lnTo>
                  <a:lnTo>
                    <a:pt x="271395" y="150882"/>
                  </a:lnTo>
                  <a:lnTo>
                    <a:pt x="276442" y="161567"/>
                  </a:lnTo>
                  <a:lnTo>
                    <a:pt x="280109" y="185845"/>
                  </a:lnTo>
                  <a:lnTo>
                    <a:pt x="276741" y="210180"/>
                  </a:lnTo>
                  <a:lnTo>
                    <a:pt x="273751" y="216743"/>
                  </a:lnTo>
                  <a:close/>
                </a:path>
              </a:pathLst>
            </a:custGeom>
            <a:solidFill>
              <a:srgbClr val="00ABAF"/>
            </a:solidFill>
          </p:spPr>
          <p:txBody>
            <a:bodyPr wrap="square" lIns="0" tIns="0" rIns="0" bIns="0" rtlCol="0"/>
            <a:lstStyle/>
            <a:p>
              <a:endParaRPr sz="1200"/>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dots in the sky&#10;&#10;Description automatically generated">
            <a:extLst>
              <a:ext uri="{FF2B5EF4-FFF2-40B4-BE49-F238E27FC236}">
                <a16:creationId xmlns:a16="http://schemas.microsoft.com/office/drawing/2014/main" id="{E7FE5C96-1E51-D93C-BF65-14E7012C55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15340">
            <a:off x="6009107" y="4600555"/>
            <a:ext cx="12192000" cy="1986408"/>
          </a:xfrm>
          <a:prstGeom prst="rect">
            <a:avLst/>
          </a:prstGeom>
        </p:spPr>
      </p:pic>
      <p:sp>
        <p:nvSpPr>
          <p:cNvPr id="3" name="CuadroTexto 2">
            <a:extLst>
              <a:ext uri="{FF2B5EF4-FFF2-40B4-BE49-F238E27FC236}">
                <a16:creationId xmlns:a16="http://schemas.microsoft.com/office/drawing/2014/main" id="{0F52ABBE-D091-97B4-1FD7-8E05F078330E}"/>
              </a:ext>
            </a:extLst>
          </p:cNvPr>
          <p:cNvSpPr txBox="1"/>
          <p:nvPr/>
        </p:nvSpPr>
        <p:spPr>
          <a:xfrm>
            <a:off x="283459" y="260160"/>
            <a:ext cx="6813084" cy="861774"/>
          </a:xfrm>
          <a:prstGeom prst="rect">
            <a:avLst/>
          </a:prstGeom>
          <a:noFill/>
        </p:spPr>
        <p:txBody>
          <a:bodyPr wrap="none" rtlCol="0">
            <a:spAutoFit/>
          </a:bodyPr>
          <a:lstStyle/>
          <a:p>
            <a:r>
              <a:rPr lang="es-ES" sz="5000" b="1" dirty="0" err="1">
                <a:solidFill>
                  <a:schemeClr val="bg1"/>
                </a:solidFill>
                <a:latin typeface="+mj-lt"/>
              </a:rPr>
              <a:t>Addressable</a:t>
            </a:r>
            <a:r>
              <a:rPr lang="es-ES" sz="5000" b="1" dirty="0">
                <a:solidFill>
                  <a:schemeClr val="bg1"/>
                </a:solidFill>
                <a:latin typeface="+mj-lt"/>
              </a:rPr>
              <a:t> </a:t>
            </a:r>
            <a:r>
              <a:rPr lang="es-ES" sz="5000" b="1" dirty="0" err="1">
                <a:solidFill>
                  <a:schemeClr val="bg1"/>
                </a:solidFill>
                <a:latin typeface="+mj-lt"/>
              </a:rPr>
              <a:t>Market</a:t>
            </a:r>
            <a:endParaRPr lang="es-ES" sz="5000" b="1" dirty="0">
              <a:solidFill>
                <a:schemeClr val="bg1"/>
              </a:solidFill>
              <a:latin typeface="+mj-lt"/>
            </a:endParaRPr>
          </a:p>
        </p:txBody>
      </p:sp>
      <p:sp>
        <p:nvSpPr>
          <p:cNvPr id="5" name="CuadroTexto 4">
            <a:extLst>
              <a:ext uri="{FF2B5EF4-FFF2-40B4-BE49-F238E27FC236}">
                <a16:creationId xmlns:a16="http://schemas.microsoft.com/office/drawing/2014/main" id="{46E75C8B-7317-3404-8276-484D8E84422C}"/>
              </a:ext>
            </a:extLst>
          </p:cNvPr>
          <p:cNvSpPr txBox="1"/>
          <p:nvPr/>
        </p:nvSpPr>
        <p:spPr>
          <a:xfrm>
            <a:off x="283459" y="1121934"/>
            <a:ext cx="6512617" cy="369332"/>
          </a:xfrm>
          <a:prstGeom prst="rect">
            <a:avLst/>
          </a:prstGeom>
          <a:noFill/>
        </p:spPr>
        <p:txBody>
          <a:bodyPr wrap="none" rtlCol="0">
            <a:spAutoFit/>
          </a:bodyPr>
          <a:lstStyle/>
          <a:p>
            <a:r>
              <a:rPr lang="es-ES" dirty="0">
                <a:solidFill>
                  <a:srgbClr val="00ABAF"/>
                </a:solidFill>
              </a:rPr>
              <a:t>LEADING SMART SOLUTIONS FOR THE SATELLITE INDUSTRY</a:t>
            </a:r>
          </a:p>
        </p:txBody>
      </p:sp>
      <p:grpSp>
        <p:nvGrpSpPr>
          <p:cNvPr id="10" name="Group 9">
            <a:extLst>
              <a:ext uri="{FF2B5EF4-FFF2-40B4-BE49-F238E27FC236}">
                <a16:creationId xmlns:a16="http://schemas.microsoft.com/office/drawing/2014/main" id="{5CB1B544-D5D2-6364-5638-72B64CDDC123}"/>
              </a:ext>
            </a:extLst>
          </p:cNvPr>
          <p:cNvGrpSpPr/>
          <p:nvPr/>
        </p:nvGrpSpPr>
        <p:grpSpPr>
          <a:xfrm>
            <a:off x="1374229" y="2092323"/>
            <a:ext cx="1629164" cy="1617917"/>
            <a:chOff x="1414697" y="2092323"/>
            <a:chExt cx="1629164" cy="1617917"/>
          </a:xfrm>
        </p:grpSpPr>
        <p:grpSp>
          <p:nvGrpSpPr>
            <p:cNvPr id="7" name="object 7">
              <a:extLst>
                <a:ext uri="{FF2B5EF4-FFF2-40B4-BE49-F238E27FC236}">
                  <a16:creationId xmlns:a16="http://schemas.microsoft.com/office/drawing/2014/main" id="{1DABB25F-C25D-3790-1C05-43D88FAF5402}"/>
                </a:ext>
              </a:extLst>
            </p:cNvPr>
            <p:cNvGrpSpPr/>
            <p:nvPr/>
          </p:nvGrpSpPr>
          <p:grpSpPr>
            <a:xfrm>
              <a:off x="1794804" y="2092323"/>
              <a:ext cx="868950" cy="868950"/>
              <a:chOff x="2905870" y="3907788"/>
              <a:chExt cx="1170305" cy="1170305"/>
            </a:xfrm>
          </p:grpSpPr>
          <p:pic>
            <p:nvPicPr>
              <p:cNvPr id="14" name="object 8">
                <a:extLst>
                  <a:ext uri="{FF2B5EF4-FFF2-40B4-BE49-F238E27FC236}">
                    <a16:creationId xmlns:a16="http://schemas.microsoft.com/office/drawing/2014/main" id="{69A8FC62-62CC-DE17-ACE5-3D84F71ED1C5}"/>
                  </a:ext>
                </a:extLst>
              </p:cNvPr>
              <p:cNvPicPr/>
              <p:nvPr/>
            </p:nvPicPr>
            <p:blipFill>
              <a:blip r:embed="rId3" cstate="email">
                <a:extLst>
                  <a:ext uri="{28A0092B-C50C-407E-A947-70E740481C1C}">
                    <a14:useLocalDpi xmlns:a14="http://schemas.microsoft.com/office/drawing/2010/main"/>
                  </a:ext>
                </a:extLst>
              </a:blip>
              <a:stretch>
                <a:fillRect/>
              </a:stretch>
            </p:blipFill>
            <p:spPr>
              <a:xfrm>
                <a:off x="3919803" y="4824233"/>
                <a:ext cx="155989" cy="253483"/>
              </a:xfrm>
              <a:prstGeom prst="rect">
                <a:avLst/>
              </a:prstGeom>
            </p:spPr>
          </p:pic>
          <p:pic>
            <p:nvPicPr>
              <p:cNvPr id="23" name="object 9">
                <a:extLst>
                  <a:ext uri="{FF2B5EF4-FFF2-40B4-BE49-F238E27FC236}">
                    <a16:creationId xmlns:a16="http://schemas.microsoft.com/office/drawing/2014/main" id="{90DF33F9-DCA9-3C05-E1D0-28539000FE31}"/>
                  </a:ext>
                </a:extLst>
              </p:cNvPr>
              <p:cNvPicPr/>
              <p:nvPr/>
            </p:nvPicPr>
            <p:blipFill>
              <a:blip r:embed="rId3" cstate="email">
                <a:extLst>
                  <a:ext uri="{28A0092B-C50C-407E-A947-70E740481C1C}">
                    <a14:useLocalDpi xmlns:a14="http://schemas.microsoft.com/office/drawing/2010/main"/>
                  </a:ext>
                </a:extLst>
              </a:blip>
              <a:stretch>
                <a:fillRect/>
              </a:stretch>
            </p:blipFill>
            <p:spPr>
              <a:xfrm>
                <a:off x="3139854" y="4824233"/>
                <a:ext cx="155989" cy="253483"/>
              </a:xfrm>
              <a:prstGeom prst="rect">
                <a:avLst/>
              </a:prstGeom>
            </p:spPr>
          </p:pic>
          <p:pic>
            <p:nvPicPr>
              <p:cNvPr id="24" name="object 10">
                <a:extLst>
                  <a:ext uri="{FF2B5EF4-FFF2-40B4-BE49-F238E27FC236}">
                    <a16:creationId xmlns:a16="http://schemas.microsoft.com/office/drawing/2014/main" id="{06FC2572-0EBB-6513-23D0-6125367DC406}"/>
                  </a:ext>
                </a:extLst>
              </p:cNvPr>
              <p:cNvPicPr/>
              <p:nvPr/>
            </p:nvPicPr>
            <p:blipFill>
              <a:blip r:embed="rId3" cstate="email">
                <a:extLst>
                  <a:ext uri="{28A0092B-C50C-407E-A947-70E740481C1C}">
                    <a14:useLocalDpi xmlns:a14="http://schemas.microsoft.com/office/drawing/2010/main"/>
                  </a:ext>
                </a:extLst>
              </a:blip>
              <a:stretch>
                <a:fillRect/>
              </a:stretch>
            </p:blipFill>
            <p:spPr>
              <a:xfrm>
                <a:off x="3685819" y="4824233"/>
                <a:ext cx="155989" cy="253483"/>
              </a:xfrm>
              <a:prstGeom prst="rect">
                <a:avLst/>
              </a:prstGeom>
            </p:spPr>
          </p:pic>
          <p:pic>
            <p:nvPicPr>
              <p:cNvPr id="25" name="object 11">
                <a:extLst>
                  <a:ext uri="{FF2B5EF4-FFF2-40B4-BE49-F238E27FC236}">
                    <a16:creationId xmlns:a16="http://schemas.microsoft.com/office/drawing/2014/main" id="{948C5888-88DF-456C-A8DD-12633E2C89B8}"/>
                  </a:ext>
                </a:extLst>
              </p:cNvPr>
              <p:cNvPicPr/>
              <p:nvPr/>
            </p:nvPicPr>
            <p:blipFill>
              <a:blip r:embed="rId3" cstate="email">
                <a:extLst>
                  <a:ext uri="{28A0092B-C50C-407E-A947-70E740481C1C}">
                    <a14:useLocalDpi xmlns:a14="http://schemas.microsoft.com/office/drawing/2010/main"/>
                  </a:ext>
                </a:extLst>
              </a:blip>
              <a:stretch>
                <a:fillRect/>
              </a:stretch>
            </p:blipFill>
            <p:spPr>
              <a:xfrm>
                <a:off x="2905870" y="4824233"/>
                <a:ext cx="155989" cy="253483"/>
              </a:xfrm>
              <a:prstGeom prst="rect">
                <a:avLst/>
              </a:prstGeom>
            </p:spPr>
          </p:pic>
          <p:sp>
            <p:nvSpPr>
              <p:cNvPr id="26" name="object 12">
                <a:extLst>
                  <a:ext uri="{FF2B5EF4-FFF2-40B4-BE49-F238E27FC236}">
                    <a16:creationId xmlns:a16="http://schemas.microsoft.com/office/drawing/2014/main" id="{06DA88BB-1FBA-BA43-BC79-4B06805671FE}"/>
                  </a:ext>
                </a:extLst>
              </p:cNvPr>
              <p:cNvSpPr/>
              <p:nvPr/>
            </p:nvSpPr>
            <p:spPr>
              <a:xfrm>
                <a:off x="3061879" y="3907788"/>
                <a:ext cx="858519" cy="1170305"/>
              </a:xfrm>
              <a:custGeom>
                <a:avLst/>
                <a:gdLst/>
                <a:ahLst/>
                <a:cxnLst/>
                <a:rect l="l" t="t" r="r" b="b"/>
                <a:pathLst>
                  <a:path w="858520" h="1170304">
                    <a:moveTo>
                      <a:pt x="545944" y="1169928"/>
                    </a:moveTo>
                    <a:lnTo>
                      <a:pt x="311960" y="1169928"/>
                    </a:lnTo>
                    <a:lnTo>
                      <a:pt x="311960" y="994088"/>
                    </a:lnTo>
                    <a:lnTo>
                      <a:pt x="312389" y="992314"/>
                    </a:lnTo>
                    <a:lnTo>
                      <a:pt x="312506" y="990442"/>
                    </a:lnTo>
                    <a:lnTo>
                      <a:pt x="280147" y="967530"/>
                    </a:lnTo>
                    <a:lnTo>
                      <a:pt x="246165" y="940577"/>
                    </a:lnTo>
                    <a:lnTo>
                      <a:pt x="211381" y="909412"/>
                    </a:lnTo>
                    <a:lnTo>
                      <a:pt x="176617" y="873864"/>
                    </a:lnTo>
                    <a:lnTo>
                      <a:pt x="142685" y="833754"/>
                    </a:lnTo>
                    <a:lnTo>
                      <a:pt x="110415" y="788916"/>
                    </a:lnTo>
                    <a:lnTo>
                      <a:pt x="80627" y="739178"/>
                    </a:lnTo>
                    <a:lnTo>
                      <a:pt x="54147" y="684371"/>
                    </a:lnTo>
                    <a:lnTo>
                      <a:pt x="40179" y="642907"/>
                    </a:lnTo>
                    <a:lnTo>
                      <a:pt x="28734" y="592531"/>
                    </a:lnTo>
                    <a:lnTo>
                      <a:pt x="19583" y="535951"/>
                    </a:lnTo>
                    <a:lnTo>
                      <a:pt x="12498" y="475874"/>
                    </a:lnTo>
                    <a:lnTo>
                      <a:pt x="7249" y="415005"/>
                    </a:lnTo>
                    <a:lnTo>
                      <a:pt x="3605" y="356053"/>
                    </a:lnTo>
                    <a:lnTo>
                      <a:pt x="1335" y="301731"/>
                    </a:lnTo>
                    <a:lnTo>
                      <a:pt x="211" y="254746"/>
                    </a:lnTo>
                    <a:lnTo>
                      <a:pt x="0" y="217805"/>
                    </a:lnTo>
                    <a:lnTo>
                      <a:pt x="1529" y="210417"/>
                    </a:lnTo>
                    <a:lnTo>
                      <a:pt x="70908" y="194288"/>
                    </a:lnTo>
                    <a:lnTo>
                      <a:pt x="121213" y="185420"/>
                    </a:lnTo>
                    <a:lnTo>
                      <a:pt x="170276" y="171862"/>
                    </a:lnTo>
                    <a:lnTo>
                      <a:pt x="217956" y="153654"/>
                    </a:lnTo>
                    <a:lnTo>
                      <a:pt x="262157" y="131809"/>
                    </a:lnTo>
                    <a:lnTo>
                      <a:pt x="304275" y="105919"/>
                    </a:lnTo>
                    <a:lnTo>
                      <a:pt x="343953" y="76246"/>
                    </a:lnTo>
                    <a:lnTo>
                      <a:pt x="380834" y="43051"/>
                    </a:lnTo>
                    <a:lnTo>
                      <a:pt x="414562" y="6595"/>
                    </a:lnTo>
                    <a:lnTo>
                      <a:pt x="421310" y="1648"/>
                    </a:lnTo>
                    <a:lnTo>
                      <a:pt x="429469" y="0"/>
                    </a:lnTo>
                    <a:lnTo>
                      <a:pt x="437628" y="1648"/>
                    </a:lnTo>
                    <a:lnTo>
                      <a:pt x="444375" y="6595"/>
                    </a:lnTo>
                    <a:lnTo>
                      <a:pt x="478103" y="43051"/>
                    </a:lnTo>
                    <a:lnTo>
                      <a:pt x="484394" y="48712"/>
                    </a:lnTo>
                    <a:lnTo>
                      <a:pt x="429498" y="48712"/>
                    </a:lnTo>
                    <a:lnTo>
                      <a:pt x="395178" y="83284"/>
                    </a:lnTo>
                    <a:lnTo>
                      <a:pt x="358139" y="114857"/>
                    </a:lnTo>
                    <a:lnTo>
                      <a:pt x="318669" y="143209"/>
                    </a:lnTo>
                    <a:lnTo>
                      <a:pt x="277058" y="168122"/>
                    </a:lnTo>
                    <a:lnTo>
                      <a:pt x="233594" y="189376"/>
                    </a:lnTo>
                    <a:lnTo>
                      <a:pt x="186857" y="207439"/>
                    </a:lnTo>
                    <a:lnTo>
                      <a:pt x="138884" y="221330"/>
                    </a:lnTo>
                    <a:lnTo>
                      <a:pt x="139075" y="221330"/>
                    </a:lnTo>
                    <a:lnTo>
                      <a:pt x="89786" y="231016"/>
                    </a:lnTo>
                    <a:lnTo>
                      <a:pt x="90247" y="231016"/>
                    </a:lnTo>
                    <a:lnTo>
                      <a:pt x="39580" y="236465"/>
                    </a:lnTo>
                    <a:lnTo>
                      <a:pt x="39035" y="236465"/>
                    </a:lnTo>
                    <a:lnTo>
                      <a:pt x="39587" y="270783"/>
                    </a:lnTo>
                    <a:lnTo>
                      <a:pt x="39645" y="274385"/>
                    </a:lnTo>
                    <a:lnTo>
                      <a:pt x="41111" y="320242"/>
                    </a:lnTo>
                    <a:lnTo>
                      <a:pt x="43426" y="367965"/>
                    </a:lnTo>
                    <a:lnTo>
                      <a:pt x="43532" y="370149"/>
                    </a:lnTo>
                    <a:lnTo>
                      <a:pt x="43608" y="371721"/>
                    </a:lnTo>
                    <a:lnTo>
                      <a:pt x="47312" y="426508"/>
                    </a:lnTo>
                    <a:lnTo>
                      <a:pt x="52397" y="482290"/>
                    </a:lnTo>
                    <a:lnTo>
                      <a:pt x="58941" y="535951"/>
                    </a:lnTo>
                    <a:lnTo>
                      <a:pt x="67412" y="587582"/>
                    </a:lnTo>
                    <a:lnTo>
                      <a:pt x="77690" y="632464"/>
                    </a:lnTo>
                    <a:lnTo>
                      <a:pt x="90044" y="669084"/>
                    </a:lnTo>
                    <a:lnTo>
                      <a:pt x="106170" y="703518"/>
                    </a:lnTo>
                    <a:lnTo>
                      <a:pt x="794501" y="703518"/>
                    </a:lnTo>
                    <a:lnTo>
                      <a:pt x="777265" y="739178"/>
                    </a:lnTo>
                    <a:lnTo>
                      <a:pt x="775265" y="742516"/>
                    </a:lnTo>
                    <a:lnTo>
                      <a:pt x="127385" y="742516"/>
                    </a:lnTo>
                    <a:lnTo>
                      <a:pt x="157966" y="789140"/>
                    </a:lnTo>
                    <a:lnTo>
                      <a:pt x="190701" y="830857"/>
                    </a:lnTo>
                    <a:lnTo>
                      <a:pt x="224708" y="867841"/>
                    </a:lnTo>
                    <a:lnTo>
                      <a:pt x="259101" y="900268"/>
                    </a:lnTo>
                    <a:lnTo>
                      <a:pt x="292997" y="928311"/>
                    </a:lnTo>
                    <a:lnTo>
                      <a:pt x="325511" y="952147"/>
                    </a:lnTo>
                    <a:lnTo>
                      <a:pt x="417571" y="952147"/>
                    </a:lnTo>
                    <a:lnTo>
                      <a:pt x="389955" y="1034997"/>
                    </a:lnTo>
                    <a:lnTo>
                      <a:pt x="428952" y="1111432"/>
                    </a:lnTo>
                    <a:lnTo>
                      <a:pt x="545944" y="1111432"/>
                    </a:lnTo>
                    <a:lnTo>
                      <a:pt x="545944" y="1169928"/>
                    </a:lnTo>
                    <a:close/>
                  </a:path>
                  <a:path w="858520" h="1170304">
                    <a:moveTo>
                      <a:pt x="794501" y="703518"/>
                    </a:moveTo>
                    <a:lnTo>
                      <a:pt x="751753" y="703518"/>
                    </a:lnTo>
                    <a:lnTo>
                      <a:pt x="755930" y="695094"/>
                    </a:lnTo>
                    <a:lnTo>
                      <a:pt x="760028" y="686564"/>
                    </a:lnTo>
                    <a:lnTo>
                      <a:pt x="780287" y="632464"/>
                    </a:lnTo>
                    <a:lnTo>
                      <a:pt x="790559" y="587582"/>
                    </a:lnTo>
                    <a:lnTo>
                      <a:pt x="798927" y="536753"/>
                    </a:lnTo>
                    <a:lnTo>
                      <a:pt x="805565" y="482290"/>
                    </a:lnTo>
                    <a:lnTo>
                      <a:pt x="810648" y="426508"/>
                    </a:lnTo>
                    <a:lnTo>
                      <a:pt x="814352" y="371721"/>
                    </a:lnTo>
                    <a:lnTo>
                      <a:pt x="816849" y="320242"/>
                    </a:lnTo>
                    <a:lnTo>
                      <a:pt x="818316" y="274385"/>
                    </a:lnTo>
                    <a:lnTo>
                      <a:pt x="818926" y="236465"/>
                    </a:lnTo>
                    <a:lnTo>
                      <a:pt x="768998" y="231016"/>
                    </a:lnTo>
                    <a:lnTo>
                      <a:pt x="720007" y="221330"/>
                    </a:lnTo>
                    <a:lnTo>
                      <a:pt x="672095" y="207439"/>
                    </a:lnTo>
                    <a:lnTo>
                      <a:pt x="625402" y="189376"/>
                    </a:lnTo>
                    <a:lnTo>
                      <a:pt x="581938" y="168122"/>
                    </a:lnTo>
                    <a:lnTo>
                      <a:pt x="540327" y="143209"/>
                    </a:lnTo>
                    <a:lnTo>
                      <a:pt x="500857" y="114857"/>
                    </a:lnTo>
                    <a:lnTo>
                      <a:pt x="463817" y="83284"/>
                    </a:lnTo>
                    <a:lnTo>
                      <a:pt x="429498" y="48712"/>
                    </a:lnTo>
                    <a:lnTo>
                      <a:pt x="484394" y="48712"/>
                    </a:lnTo>
                    <a:lnTo>
                      <a:pt x="514985" y="76246"/>
                    </a:lnTo>
                    <a:lnTo>
                      <a:pt x="554662" y="105919"/>
                    </a:lnTo>
                    <a:lnTo>
                      <a:pt x="596780" y="131809"/>
                    </a:lnTo>
                    <a:lnTo>
                      <a:pt x="640981" y="153654"/>
                    </a:lnTo>
                    <a:lnTo>
                      <a:pt x="688655" y="171862"/>
                    </a:lnTo>
                    <a:lnTo>
                      <a:pt x="737669" y="185420"/>
                    </a:lnTo>
                    <a:lnTo>
                      <a:pt x="787827" y="194288"/>
                    </a:lnTo>
                    <a:lnTo>
                      <a:pt x="838828" y="198423"/>
                    </a:lnTo>
                    <a:lnTo>
                      <a:pt x="838984" y="198423"/>
                    </a:lnTo>
                    <a:lnTo>
                      <a:pt x="846413" y="200138"/>
                    </a:lnTo>
                    <a:lnTo>
                      <a:pt x="852384" y="204329"/>
                    </a:lnTo>
                    <a:lnTo>
                      <a:pt x="856297" y="210252"/>
                    </a:lnTo>
                    <a:lnTo>
                      <a:pt x="856406" y="210417"/>
                    </a:lnTo>
                    <a:lnTo>
                      <a:pt x="857904" y="217805"/>
                    </a:lnTo>
                    <a:lnTo>
                      <a:pt x="857798" y="236465"/>
                    </a:lnTo>
                    <a:lnTo>
                      <a:pt x="857693" y="254746"/>
                    </a:lnTo>
                    <a:lnTo>
                      <a:pt x="856569" y="301731"/>
                    </a:lnTo>
                    <a:lnTo>
                      <a:pt x="854300" y="356053"/>
                    </a:lnTo>
                    <a:lnTo>
                      <a:pt x="850657" y="415005"/>
                    </a:lnTo>
                    <a:lnTo>
                      <a:pt x="845409" y="475874"/>
                    </a:lnTo>
                    <a:lnTo>
                      <a:pt x="838325" y="535951"/>
                    </a:lnTo>
                    <a:lnTo>
                      <a:pt x="829175" y="592531"/>
                    </a:lnTo>
                    <a:lnTo>
                      <a:pt x="817729" y="642907"/>
                    </a:lnTo>
                    <a:lnTo>
                      <a:pt x="803756" y="684371"/>
                    </a:lnTo>
                    <a:lnTo>
                      <a:pt x="794501" y="703518"/>
                    </a:lnTo>
                    <a:close/>
                  </a:path>
                  <a:path w="858520" h="1170304">
                    <a:moveTo>
                      <a:pt x="506459" y="274385"/>
                    </a:moveTo>
                    <a:lnTo>
                      <a:pt x="350664" y="274385"/>
                    </a:lnTo>
                    <a:lnTo>
                      <a:pt x="350626" y="231786"/>
                    </a:lnTo>
                    <a:lnTo>
                      <a:pt x="409024" y="212268"/>
                    </a:lnTo>
                    <a:lnTo>
                      <a:pt x="408985" y="175161"/>
                    </a:lnTo>
                    <a:lnTo>
                      <a:pt x="410394" y="168122"/>
                    </a:lnTo>
                    <a:lnTo>
                      <a:pt x="410504" y="167574"/>
                    </a:lnTo>
                    <a:lnTo>
                      <a:pt x="414672" y="161376"/>
                    </a:lnTo>
                    <a:lnTo>
                      <a:pt x="420861" y="157196"/>
                    </a:lnTo>
                    <a:lnTo>
                      <a:pt x="428445" y="155663"/>
                    </a:lnTo>
                    <a:lnTo>
                      <a:pt x="436021" y="157196"/>
                    </a:lnTo>
                    <a:lnTo>
                      <a:pt x="442214" y="161376"/>
                    </a:lnTo>
                    <a:lnTo>
                      <a:pt x="446391" y="167574"/>
                    </a:lnTo>
                    <a:lnTo>
                      <a:pt x="447924" y="175161"/>
                    </a:lnTo>
                    <a:lnTo>
                      <a:pt x="447963" y="212268"/>
                    </a:lnTo>
                    <a:lnTo>
                      <a:pt x="506420" y="231786"/>
                    </a:lnTo>
                    <a:lnTo>
                      <a:pt x="506459" y="274385"/>
                    </a:lnTo>
                    <a:close/>
                  </a:path>
                  <a:path w="858520" h="1170304">
                    <a:moveTo>
                      <a:pt x="272982" y="703518"/>
                    </a:moveTo>
                    <a:lnTo>
                      <a:pt x="116972" y="703518"/>
                    </a:lnTo>
                    <a:lnTo>
                      <a:pt x="116972" y="327466"/>
                    </a:lnTo>
                    <a:lnTo>
                      <a:pt x="194967" y="270783"/>
                    </a:lnTo>
                    <a:lnTo>
                      <a:pt x="272877" y="327466"/>
                    </a:lnTo>
                    <a:lnTo>
                      <a:pt x="272925" y="430536"/>
                    </a:lnTo>
                    <a:lnTo>
                      <a:pt x="155970" y="430536"/>
                    </a:lnTo>
                    <a:lnTo>
                      <a:pt x="155970" y="469534"/>
                    </a:lnTo>
                    <a:lnTo>
                      <a:pt x="272933" y="469534"/>
                    </a:lnTo>
                    <a:lnTo>
                      <a:pt x="272941" y="508531"/>
                    </a:lnTo>
                    <a:lnTo>
                      <a:pt x="155970" y="508531"/>
                    </a:lnTo>
                    <a:lnTo>
                      <a:pt x="155970" y="547529"/>
                    </a:lnTo>
                    <a:lnTo>
                      <a:pt x="272949" y="547529"/>
                    </a:lnTo>
                    <a:lnTo>
                      <a:pt x="272957" y="586526"/>
                    </a:lnTo>
                    <a:lnTo>
                      <a:pt x="155970" y="586526"/>
                    </a:lnTo>
                    <a:lnTo>
                      <a:pt x="155970" y="625524"/>
                    </a:lnTo>
                    <a:lnTo>
                      <a:pt x="272965" y="625524"/>
                    </a:lnTo>
                    <a:lnTo>
                      <a:pt x="272982" y="703518"/>
                    </a:lnTo>
                    <a:close/>
                  </a:path>
                  <a:path w="858520" h="1170304">
                    <a:moveTo>
                      <a:pt x="389857" y="703518"/>
                    </a:moveTo>
                    <a:lnTo>
                      <a:pt x="311979" y="703518"/>
                    </a:lnTo>
                    <a:lnTo>
                      <a:pt x="311852" y="489032"/>
                    </a:lnTo>
                    <a:lnTo>
                      <a:pt x="311726" y="274385"/>
                    </a:lnTo>
                    <a:lnTo>
                      <a:pt x="545418" y="274385"/>
                    </a:lnTo>
                    <a:lnTo>
                      <a:pt x="545473" y="367965"/>
                    </a:lnTo>
                    <a:lnTo>
                      <a:pt x="370183" y="367965"/>
                    </a:lnTo>
                    <a:lnTo>
                      <a:pt x="370202" y="411038"/>
                    </a:lnTo>
                    <a:lnTo>
                      <a:pt x="545499" y="411038"/>
                    </a:lnTo>
                    <a:lnTo>
                      <a:pt x="545522" y="450035"/>
                    </a:lnTo>
                    <a:lnTo>
                      <a:pt x="370222" y="450035"/>
                    </a:lnTo>
                    <a:lnTo>
                      <a:pt x="370241" y="489032"/>
                    </a:lnTo>
                    <a:lnTo>
                      <a:pt x="545545" y="489032"/>
                    </a:lnTo>
                    <a:lnTo>
                      <a:pt x="545568" y="528030"/>
                    </a:lnTo>
                    <a:lnTo>
                      <a:pt x="370280" y="528030"/>
                    </a:lnTo>
                    <a:lnTo>
                      <a:pt x="370300" y="567027"/>
                    </a:lnTo>
                    <a:lnTo>
                      <a:pt x="545591" y="567027"/>
                    </a:lnTo>
                    <a:lnTo>
                      <a:pt x="545634" y="640947"/>
                    </a:lnTo>
                    <a:lnTo>
                      <a:pt x="389818" y="640947"/>
                    </a:lnTo>
                    <a:lnTo>
                      <a:pt x="389857" y="703518"/>
                    </a:lnTo>
                    <a:close/>
                  </a:path>
                  <a:path w="858520" h="1170304">
                    <a:moveTo>
                      <a:pt x="545499" y="411038"/>
                    </a:moveTo>
                    <a:lnTo>
                      <a:pt x="487058" y="411038"/>
                    </a:lnTo>
                    <a:lnTo>
                      <a:pt x="487039" y="367965"/>
                    </a:lnTo>
                    <a:lnTo>
                      <a:pt x="545473" y="367965"/>
                    </a:lnTo>
                    <a:lnTo>
                      <a:pt x="545499" y="411038"/>
                    </a:lnTo>
                    <a:close/>
                  </a:path>
                  <a:path w="858520" h="1170304">
                    <a:moveTo>
                      <a:pt x="740932" y="703518"/>
                    </a:moveTo>
                    <a:lnTo>
                      <a:pt x="585156" y="703518"/>
                    </a:lnTo>
                    <a:lnTo>
                      <a:pt x="585068" y="567027"/>
                    </a:lnTo>
                    <a:lnTo>
                      <a:pt x="584942" y="370149"/>
                    </a:lnTo>
                    <a:lnTo>
                      <a:pt x="740717" y="370149"/>
                    </a:lnTo>
                    <a:lnTo>
                      <a:pt x="740756" y="430536"/>
                    </a:lnTo>
                    <a:lnTo>
                      <a:pt x="623939" y="430536"/>
                    </a:lnTo>
                    <a:lnTo>
                      <a:pt x="623939" y="469534"/>
                    </a:lnTo>
                    <a:lnTo>
                      <a:pt x="740781" y="469534"/>
                    </a:lnTo>
                    <a:lnTo>
                      <a:pt x="740806" y="508531"/>
                    </a:lnTo>
                    <a:lnTo>
                      <a:pt x="623939" y="508531"/>
                    </a:lnTo>
                    <a:lnTo>
                      <a:pt x="623939" y="547529"/>
                    </a:lnTo>
                    <a:lnTo>
                      <a:pt x="740831" y="547529"/>
                    </a:lnTo>
                    <a:lnTo>
                      <a:pt x="740932" y="703518"/>
                    </a:lnTo>
                    <a:close/>
                  </a:path>
                  <a:path w="858520" h="1170304">
                    <a:moveTo>
                      <a:pt x="272933" y="469534"/>
                    </a:moveTo>
                    <a:lnTo>
                      <a:pt x="233965" y="469534"/>
                    </a:lnTo>
                    <a:lnTo>
                      <a:pt x="233887" y="430536"/>
                    </a:lnTo>
                    <a:lnTo>
                      <a:pt x="272925" y="430536"/>
                    </a:lnTo>
                    <a:lnTo>
                      <a:pt x="272933" y="469534"/>
                    </a:lnTo>
                    <a:close/>
                  </a:path>
                  <a:path w="858520" h="1170304">
                    <a:moveTo>
                      <a:pt x="740781" y="469534"/>
                    </a:moveTo>
                    <a:lnTo>
                      <a:pt x="701934" y="469534"/>
                    </a:lnTo>
                    <a:lnTo>
                      <a:pt x="701934" y="430536"/>
                    </a:lnTo>
                    <a:lnTo>
                      <a:pt x="740756" y="430536"/>
                    </a:lnTo>
                    <a:lnTo>
                      <a:pt x="740781" y="469534"/>
                    </a:lnTo>
                    <a:close/>
                  </a:path>
                  <a:path w="858520" h="1170304">
                    <a:moveTo>
                      <a:pt x="545545" y="489032"/>
                    </a:moveTo>
                    <a:lnTo>
                      <a:pt x="487097" y="489032"/>
                    </a:lnTo>
                    <a:lnTo>
                      <a:pt x="487078" y="450035"/>
                    </a:lnTo>
                    <a:lnTo>
                      <a:pt x="545522" y="450035"/>
                    </a:lnTo>
                    <a:lnTo>
                      <a:pt x="545545" y="489032"/>
                    </a:lnTo>
                    <a:close/>
                  </a:path>
                  <a:path w="858520" h="1170304">
                    <a:moveTo>
                      <a:pt x="272949" y="547529"/>
                    </a:moveTo>
                    <a:lnTo>
                      <a:pt x="233887" y="547529"/>
                    </a:lnTo>
                    <a:lnTo>
                      <a:pt x="233887" y="508531"/>
                    </a:lnTo>
                    <a:lnTo>
                      <a:pt x="272941" y="508531"/>
                    </a:lnTo>
                    <a:lnTo>
                      <a:pt x="272949" y="547529"/>
                    </a:lnTo>
                    <a:close/>
                  </a:path>
                  <a:path w="858520" h="1170304">
                    <a:moveTo>
                      <a:pt x="740831" y="547529"/>
                    </a:moveTo>
                    <a:lnTo>
                      <a:pt x="701934" y="547529"/>
                    </a:lnTo>
                    <a:lnTo>
                      <a:pt x="701934" y="508531"/>
                    </a:lnTo>
                    <a:lnTo>
                      <a:pt x="740806" y="508531"/>
                    </a:lnTo>
                    <a:lnTo>
                      <a:pt x="740831" y="547529"/>
                    </a:lnTo>
                    <a:close/>
                  </a:path>
                  <a:path w="858520" h="1170304">
                    <a:moveTo>
                      <a:pt x="545591" y="567027"/>
                    </a:moveTo>
                    <a:lnTo>
                      <a:pt x="487156" y="567027"/>
                    </a:lnTo>
                    <a:lnTo>
                      <a:pt x="487136" y="528030"/>
                    </a:lnTo>
                    <a:lnTo>
                      <a:pt x="545568" y="528030"/>
                    </a:lnTo>
                    <a:lnTo>
                      <a:pt x="545591" y="567027"/>
                    </a:lnTo>
                    <a:close/>
                  </a:path>
                  <a:path w="858520" h="1170304">
                    <a:moveTo>
                      <a:pt x="272965" y="625524"/>
                    </a:moveTo>
                    <a:lnTo>
                      <a:pt x="233887" y="625524"/>
                    </a:lnTo>
                    <a:lnTo>
                      <a:pt x="233887" y="586526"/>
                    </a:lnTo>
                    <a:lnTo>
                      <a:pt x="272957" y="586526"/>
                    </a:lnTo>
                    <a:lnTo>
                      <a:pt x="272965" y="625524"/>
                    </a:lnTo>
                    <a:close/>
                  </a:path>
                  <a:path w="858520" h="1170304">
                    <a:moveTo>
                      <a:pt x="545671" y="703518"/>
                    </a:moveTo>
                    <a:lnTo>
                      <a:pt x="467774" y="703518"/>
                    </a:lnTo>
                    <a:lnTo>
                      <a:pt x="467735" y="640947"/>
                    </a:lnTo>
                    <a:lnTo>
                      <a:pt x="545634" y="640947"/>
                    </a:lnTo>
                    <a:lnTo>
                      <a:pt x="545671" y="703518"/>
                    </a:lnTo>
                    <a:close/>
                  </a:path>
                  <a:path w="858520" h="1170304">
                    <a:moveTo>
                      <a:pt x="597141" y="952147"/>
                    </a:moveTo>
                    <a:lnTo>
                      <a:pt x="532432" y="952147"/>
                    </a:lnTo>
                    <a:lnTo>
                      <a:pt x="564947" y="928311"/>
                    </a:lnTo>
                    <a:lnTo>
                      <a:pt x="598843" y="900268"/>
                    </a:lnTo>
                    <a:lnTo>
                      <a:pt x="633237" y="867841"/>
                    </a:lnTo>
                    <a:lnTo>
                      <a:pt x="667245" y="830857"/>
                    </a:lnTo>
                    <a:lnTo>
                      <a:pt x="699986" y="789140"/>
                    </a:lnTo>
                    <a:lnTo>
                      <a:pt x="730578" y="742516"/>
                    </a:lnTo>
                    <a:lnTo>
                      <a:pt x="775265" y="742516"/>
                    </a:lnTo>
                    <a:lnTo>
                      <a:pt x="747473" y="788916"/>
                    </a:lnTo>
                    <a:lnTo>
                      <a:pt x="715202" y="833754"/>
                    </a:lnTo>
                    <a:lnTo>
                      <a:pt x="681273" y="873864"/>
                    </a:lnTo>
                    <a:lnTo>
                      <a:pt x="646511" y="909412"/>
                    </a:lnTo>
                    <a:lnTo>
                      <a:pt x="611728" y="940577"/>
                    </a:lnTo>
                    <a:lnTo>
                      <a:pt x="597141" y="952147"/>
                    </a:lnTo>
                    <a:close/>
                  </a:path>
                  <a:path w="858520" h="1170304">
                    <a:moveTo>
                      <a:pt x="417571" y="952147"/>
                    </a:moveTo>
                    <a:lnTo>
                      <a:pt x="325511" y="952147"/>
                    </a:lnTo>
                    <a:lnTo>
                      <a:pt x="336645" y="939143"/>
                    </a:lnTo>
                    <a:lnTo>
                      <a:pt x="350367" y="928887"/>
                    </a:lnTo>
                    <a:lnTo>
                      <a:pt x="366203" y="921823"/>
                    </a:lnTo>
                    <a:lnTo>
                      <a:pt x="383676" y="918394"/>
                    </a:lnTo>
                    <a:lnTo>
                      <a:pt x="374192" y="908044"/>
                    </a:lnTo>
                    <a:lnTo>
                      <a:pt x="366958" y="895942"/>
                    </a:lnTo>
                    <a:lnTo>
                      <a:pt x="362346" y="882392"/>
                    </a:lnTo>
                    <a:lnTo>
                      <a:pt x="360742" y="867841"/>
                    </a:lnTo>
                    <a:lnTo>
                      <a:pt x="360726" y="867698"/>
                    </a:lnTo>
                    <a:lnTo>
                      <a:pt x="366089" y="841133"/>
                    </a:lnTo>
                    <a:lnTo>
                      <a:pt x="380715" y="819441"/>
                    </a:lnTo>
                    <a:lnTo>
                      <a:pt x="402407" y="804815"/>
                    </a:lnTo>
                    <a:lnTo>
                      <a:pt x="428971" y="799452"/>
                    </a:lnTo>
                    <a:lnTo>
                      <a:pt x="455536" y="804815"/>
                    </a:lnTo>
                    <a:lnTo>
                      <a:pt x="477228" y="819441"/>
                    </a:lnTo>
                    <a:lnTo>
                      <a:pt x="491854" y="841133"/>
                    </a:lnTo>
                    <a:lnTo>
                      <a:pt x="497217" y="867698"/>
                    </a:lnTo>
                    <a:lnTo>
                      <a:pt x="495597" y="882392"/>
                    </a:lnTo>
                    <a:lnTo>
                      <a:pt x="490985" y="895942"/>
                    </a:lnTo>
                    <a:lnTo>
                      <a:pt x="483751" y="908044"/>
                    </a:lnTo>
                    <a:lnTo>
                      <a:pt x="474267" y="918394"/>
                    </a:lnTo>
                    <a:lnTo>
                      <a:pt x="491715" y="921823"/>
                    </a:lnTo>
                    <a:lnTo>
                      <a:pt x="507545" y="928887"/>
                    </a:lnTo>
                    <a:lnTo>
                      <a:pt x="516211" y="935358"/>
                    </a:lnTo>
                    <a:lnTo>
                      <a:pt x="423167" y="935358"/>
                    </a:lnTo>
                    <a:lnTo>
                      <a:pt x="417571" y="952147"/>
                    </a:lnTo>
                    <a:close/>
                  </a:path>
                  <a:path w="858520" h="1170304">
                    <a:moveTo>
                      <a:pt x="430941" y="935943"/>
                    </a:moveTo>
                    <a:lnTo>
                      <a:pt x="426963" y="935943"/>
                    </a:lnTo>
                    <a:lnTo>
                      <a:pt x="425111" y="935534"/>
                    </a:lnTo>
                    <a:lnTo>
                      <a:pt x="422917" y="935358"/>
                    </a:lnTo>
                    <a:lnTo>
                      <a:pt x="434743" y="935358"/>
                    </a:lnTo>
                    <a:lnTo>
                      <a:pt x="432793" y="935534"/>
                    </a:lnTo>
                    <a:lnTo>
                      <a:pt x="430941" y="935943"/>
                    </a:lnTo>
                    <a:close/>
                  </a:path>
                  <a:path w="858520" h="1170304">
                    <a:moveTo>
                      <a:pt x="545944" y="1111432"/>
                    </a:moveTo>
                    <a:lnTo>
                      <a:pt x="428952" y="1111432"/>
                    </a:lnTo>
                    <a:lnTo>
                      <a:pt x="467949" y="1034997"/>
                    </a:lnTo>
                    <a:lnTo>
                      <a:pt x="434802" y="935534"/>
                    </a:lnTo>
                    <a:lnTo>
                      <a:pt x="434743" y="935358"/>
                    </a:lnTo>
                    <a:lnTo>
                      <a:pt x="516211" y="935358"/>
                    </a:lnTo>
                    <a:lnTo>
                      <a:pt x="521276" y="939143"/>
                    </a:lnTo>
                    <a:lnTo>
                      <a:pt x="532432" y="952147"/>
                    </a:lnTo>
                    <a:lnTo>
                      <a:pt x="597141" y="952147"/>
                    </a:lnTo>
                    <a:lnTo>
                      <a:pt x="577745" y="967530"/>
                    </a:lnTo>
                    <a:lnTo>
                      <a:pt x="545379" y="990442"/>
                    </a:lnTo>
                    <a:lnTo>
                      <a:pt x="545515" y="992314"/>
                    </a:lnTo>
                    <a:lnTo>
                      <a:pt x="545944" y="994088"/>
                    </a:lnTo>
                    <a:lnTo>
                      <a:pt x="545944" y="1111432"/>
                    </a:lnTo>
                    <a:close/>
                  </a:path>
                </a:pathLst>
              </a:custGeom>
              <a:solidFill>
                <a:srgbClr val="00ABAF"/>
              </a:solidFill>
            </p:spPr>
            <p:txBody>
              <a:bodyPr wrap="square" lIns="0" tIns="0" rIns="0" bIns="0" rtlCol="0"/>
              <a:lstStyle/>
              <a:p>
                <a:endParaRPr/>
              </a:p>
            </p:txBody>
          </p:sp>
        </p:grpSp>
        <p:sp>
          <p:nvSpPr>
            <p:cNvPr id="50" name="CuadroTexto 49">
              <a:extLst>
                <a:ext uri="{FF2B5EF4-FFF2-40B4-BE49-F238E27FC236}">
                  <a16:creationId xmlns:a16="http://schemas.microsoft.com/office/drawing/2014/main" id="{F83589AE-96AE-89FC-9804-C056B40B0271}"/>
                </a:ext>
              </a:extLst>
            </p:cNvPr>
            <p:cNvSpPr txBox="1"/>
            <p:nvPr/>
          </p:nvSpPr>
          <p:spPr>
            <a:xfrm>
              <a:off x="1414697" y="3063909"/>
              <a:ext cx="1629164" cy="646331"/>
            </a:xfrm>
            <a:prstGeom prst="rect">
              <a:avLst/>
            </a:prstGeom>
            <a:noFill/>
          </p:spPr>
          <p:txBody>
            <a:bodyPr wrap="none" rtlCol="0">
              <a:spAutoFit/>
            </a:bodyPr>
            <a:lstStyle/>
            <a:p>
              <a:pPr algn="ctr"/>
              <a:r>
                <a:rPr lang="es-ES" b="1" dirty="0">
                  <a:solidFill>
                    <a:schemeClr val="bg1"/>
                  </a:solidFill>
                </a:rPr>
                <a:t>Defense &amp;</a:t>
              </a:r>
            </a:p>
            <a:p>
              <a:pPr algn="ctr"/>
              <a:r>
                <a:rPr lang="es-ES" b="1" dirty="0">
                  <a:solidFill>
                    <a:schemeClr val="bg1"/>
                  </a:solidFill>
                </a:rPr>
                <a:t>Government</a:t>
              </a:r>
            </a:p>
          </p:txBody>
        </p:sp>
      </p:grpSp>
      <p:grpSp>
        <p:nvGrpSpPr>
          <p:cNvPr id="11" name="Group 10">
            <a:extLst>
              <a:ext uri="{FF2B5EF4-FFF2-40B4-BE49-F238E27FC236}">
                <a16:creationId xmlns:a16="http://schemas.microsoft.com/office/drawing/2014/main" id="{B05203C9-9DF8-0B63-5F35-A2E4F4E983AE}"/>
              </a:ext>
            </a:extLst>
          </p:cNvPr>
          <p:cNvGrpSpPr/>
          <p:nvPr/>
        </p:nvGrpSpPr>
        <p:grpSpPr>
          <a:xfrm>
            <a:off x="4220520" y="2179136"/>
            <a:ext cx="1223413" cy="1444291"/>
            <a:chOff x="4260988" y="2127449"/>
            <a:chExt cx="1223413" cy="1444291"/>
          </a:xfrm>
        </p:grpSpPr>
        <p:sp>
          <p:nvSpPr>
            <p:cNvPr id="43" name="object 32">
              <a:extLst>
                <a:ext uri="{FF2B5EF4-FFF2-40B4-BE49-F238E27FC236}">
                  <a16:creationId xmlns:a16="http://schemas.microsoft.com/office/drawing/2014/main" id="{174FF91F-3450-2C50-D89A-B9AA16C0E328}"/>
                </a:ext>
              </a:extLst>
            </p:cNvPr>
            <p:cNvSpPr/>
            <p:nvPr/>
          </p:nvSpPr>
          <p:spPr>
            <a:xfrm>
              <a:off x="4444820" y="2127449"/>
              <a:ext cx="855748" cy="798698"/>
            </a:xfrm>
            <a:custGeom>
              <a:avLst/>
              <a:gdLst/>
              <a:ahLst/>
              <a:cxnLst/>
              <a:rect l="l" t="t" r="r" b="b"/>
              <a:pathLst>
                <a:path w="1152525" h="1075689">
                  <a:moveTo>
                    <a:pt x="385241" y="597179"/>
                  </a:moveTo>
                  <a:lnTo>
                    <a:pt x="346722" y="597179"/>
                  </a:lnTo>
                  <a:lnTo>
                    <a:pt x="346722" y="635698"/>
                  </a:lnTo>
                  <a:lnTo>
                    <a:pt x="385241" y="635698"/>
                  </a:lnTo>
                  <a:lnTo>
                    <a:pt x="385241" y="597179"/>
                  </a:lnTo>
                  <a:close/>
                </a:path>
                <a:path w="1152525" h="1075689">
                  <a:moveTo>
                    <a:pt x="539343" y="577913"/>
                  </a:moveTo>
                  <a:lnTo>
                    <a:pt x="500824" y="577913"/>
                  </a:lnTo>
                  <a:lnTo>
                    <a:pt x="500824" y="616432"/>
                  </a:lnTo>
                  <a:lnTo>
                    <a:pt x="539343" y="616432"/>
                  </a:lnTo>
                  <a:lnTo>
                    <a:pt x="539343" y="577913"/>
                  </a:lnTo>
                  <a:close/>
                </a:path>
                <a:path w="1152525" h="1075689">
                  <a:moveTo>
                    <a:pt x="616394" y="577913"/>
                  </a:moveTo>
                  <a:lnTo>
                    <a:pt x="577875" y="577913"/>
                  </a:lnTo>
                  <a:lnTo>
                    <a:pt x="577875" y="616432"/>
                  </a:lnTo>
                  <a:lnTo>
                    <a:pt x="616394" y="616432"/>
                  </a:lnTo>
                  <a:lnTo>
                    <a:pt x="616394" y="577913"/>
                  </a:lnTo>
                  <a:close/>
                </a:path>
                <a:path w="1152525" h="1075689">
                  <a:moveTo>
                    <a:pt x="693445" y="577913"/>
                  </a:moveTo>
                  <a:lnTo>
                    <a:pt x="654926" y="577913"/>
                  </a:lnTo>
                  <a:lnTo>
                    <a:pt x="654926" y="616432"/>
                  </a:lnTo>
                  <a:lnTo>
                    <a:pt x="693445" y="616432"/>
                  </a:lnTo>
                  <a:lnTo>
                    <a:pt x="693445" y="577913"/>
                  </a:lnTo>
                  <a:close/>
                </a:path>
                <a:path w="1152525" h="1075689">
                  <a:moveTo>
                    <a:pt x="847547" y="597179"/>
                  </a:moveTo>
                  <a:lnTo>
                    <a:pt x="809028" y="597179"/>
                  </a:lnTo>
                  <a:lnTo>
                    <a:pt x="809028" y="635698"/>
                  </a:lnTo>
                  <a:lnTo>
                    <a:pt x="847547" y="635698"/>
                  </a:lnTo>
                  <a:lnTo>
                    <a:pt x="847547" y="597179"/>
                  </a:lnTo>
                  <a:close/>
                </a:path>
                <a:path w="1152525" h="1075689">
                  <a:moveTo>
                    <a:pt x="1151966" y="971550"/>
                  </a:moveTo>
                  <a:lnTo>
                    <a:pt x="1150099" y="967740"/>
                  </a:lnTo>
                  <a:lnTo>
                    <a:pt x="1143977" y="963930"/>
                  </a:lnTo>
                  <a:lnTo>
                    <a:pt x="1136484" y="962660"/>
                  </a:lnTo>
                  <a:lnTo>
                    <a:pt x="1111491" y="966470"/>
                  </a:lnTo>
                  <a:lnTo>
                    <a:pt x="1092187" y="977900"/>
                  </a:lnTo>
                  <a:lnTo>
                    <a:pt x="1077150" y="993140"/>
                  </a:lnTo>
                  <a:lnTo>
                    <a:pt x="1064933" y="1009650"/>
                  </a:lnTo>
                  <a:lnTo>
                    <a:pt x="1055103" y="1022350"/>
                  </a:lnTo>
                  <a:lnTo>
                    <a:pt x="1045984" y="1031240"/>
                  </a:lnTo>
                  <a:lnTo>
                    <a:pt x="1036281" y="1037590"/>
                  </a:lnTo>
                  <a:lnTo>
                    <a:pt x="1024674" y="1040130"/>
                  </a:lnTo>
                  <a:lnTo>
                    <a:pt x="1013028" y="1037590"/>
                  </a:lnTo>
                  <a:lnTo>
                    <a:pt x="1003287" y="1031240"/>
                  </a:lnTo>
                  <a:lnTo>
                    <a:pt x="994130" y="1022350"/>
                  </a:lnTo>
                  <a:lnTo>
                    <a:pt x="984262" y="1009650"/>
                  </a:lnTo>
                  <a:lnTo>
                    <a:pt x="973543" y="994410"/>
                  </a:lnTo>
                  <a:lnTo>
                    <a:pt x="960691" y="981710"/>
                  </a:lnTo>
                  <a:lnTo>
                    <a:pt x="944714" y="970280"/>
                  </a:lnTo>
                  <a:lnTo>
                    <a:pt x="924598" y="963930"/>
                  </a:lnTo>
                  <a:lnTo>
                    <a:pt x="924598" y="904240"/>
                  </a:lnTo>
                  <a:lnTo>
                    <a:pt x="924598" y="557530"/>
                  </a:lnTo>
                  <a:lnTo>
                    <a:pt x="1001649" y="557530"/>
                  </a:lnTo>
                  <a:lnTo>
                    <a:pt x="1001649" y="635000"/>
                  </a:lnTo>
                  <a:lnTo>
                    <a:pt x="982383" y="635000"/>
                  </a:lnTo>
                  <a:lnTo>
                    <a:pt x="974902" y="636270"/>
                  </a:lnTo>
                  <a:lnTo>
                    <a:pt x="968781" y="640080"/>
                  </a:lnTo>
                  <a:lnTo>
                    <a:pt x="964641" y="646430"/>
                  </a:lnTo>
                  <a:lnTo>
                    <a:pt x="963129" y="654050"/>
                  </a:lnTo>
                  <a:lnTo>
                    <a:pt x="963129" y="731520"/>
                  </a:lnTo>
                  <a:lnTo>
                    <a:pt x="964641" y="739140"/>
                  </a:lnTo>
                  <a:lnTo>
                    <a:pt x="968781" y="745490"/>
                  </a:lnTo>
                  <a:lnTo>
                    <a:pt x="974902" y="749300"/>
                  </a:lnTo>
                  <a:lnTo>
                    <a:pt x="982383" y="750570"/>
                  </a:lnTo>
                  <a:lnTo>
                    <a:pt x="1001649" y="750570"/>
                  </a:lnTo>
                  <a:lnTo>
                    <a:pt x="1001649" y="808990"/>
                  </a:lnTo>
                  <a:lnTo>
                    <a:pt x="1003173" y="815340"/>
                  </a:lnTo>
                  <a:lnTo>
                    <a:pt x="1007300" y="821690"/>
                  </a:lnTo>
                  <a:lnTo>
                    <a:pt x="1013421" y="826770"/>
                  </a:lnTo>
                  <a:lnTo>
                    <a:pt x="1028395" y="829310"/>
                  </a:lnTo>
                  <a:lnTo>
                    <a:pt x="1034516" y="833120"/>
                  </a:lnTo>
                  <a:lnTo>
                    <a:pt x="1038656" y="839470"/>
                  </a:lnTo>
                  <a:lnTo>
                    <a:pt x="1040180" y="847090"/>
                  </a:lnTo>
                  <a:lnTo>
                    <a:pt x="1038656" y="854710"/>
                  </a:lnTo>
                  <a:lnTo>
                    <a:pt x="1034516" y="861060"/>
                  </a:lnTo>
                  <a:lnTo>
                    <a:pt x="1028395" y="864870"/>
                  </a:lnTo>
                  <a:lnTo>
                    <a:pt x="1020914" y="866140"/>
                  </a:lnTo>
                  <a:lnTo>
                    <a:pt x="1014069" y="866140"/>
                  </a:lnTo>
                  <a:lnTo>
                    <a:pt x="1007668" y="862330"/>
                  </a:lnTo>
                  <a:lnTo>
                    <a:pt x="1004201" y="855980"/>
                  </a:lnTo>
                  <a:lnTo>
                    <a:pt x="999134" y="850900"/>
                  </a:lnTo>
                  <a:lnTo>
                    <a:pt x="968425" y="868680"/>
                  </a:lnTo>
                  <a:lnTo>
                    <a:pt x="970876" y="876300"/>
                  </a:lnTo>
                  <a:lnTo>
                    <a:pt x="980147" y="887730"/>
                  </a:lnTo>
                  <a:lnTo>
                    <a:pt x="992060" y="896620"/>
                  </a:lnTo>
                  <a:lnTo>
                    <a:pt x="1005878" y="902970"/>
                  </a:lnTo>
                  <a:lnTo>
                    <a:pt x="1020914" y="904240"/>
                  </a:lnTo>
                  <a:lnTo>
                    <a:pt x="1043406" y="900430"/>
                  </a:lnTo>
                  <a:lnTo>
                    <a:pt x="1061770" y="887730"/>
                  </a:lnTo>
                  <a:lnTo>
                    <a:pt x="1074153" y="869950"/>
                  </a:lnTo>
                  <a:lnTo>
                    <a:pt x="1074915" y="866140"/>
                  </a:lnTo>
                  <a:lnTo>
                    <a:pt x="1078699" y="847090"/>
                  </a:lnTo>
                  <a:lnTo>
                    <a:pt x="1075817" y="829310"/>
                  </a:lnTo>
                  <a:lnTo>
                    <a:pt x="1067816" y="812800"/>
                  </a:lnTo>
                  <a:lnTo>
                    <a:pt x="1055624" y="801370"/>
                  </a:lnTo>
                  <a:lnTo>
                    <a:pt x="1040180" y="792480"/>
                  </a:lnTo>
                  <a:lnTo>
                    <a:pt x="1040180" y="750570"/>
                  </a:lnTo>
                  <a:lnTo>
                    <a:pt x="1059434" y="750570"/>
                  </a:lnTo>
                  <a:lnTo>
                    <a:pt x="1066927" y="749300"/>
                  </a:lnTo>
                  <a:lnTo>
                    <a:pt x="1073048" y="745490"/>
                  </a:lnTo>
                  <a:lnTo>
                    <a:pt x="1077175" y="739140"/>
                  </a:lnTo>
                  <a:lnTo>
                    <a:pt x="1078699" y="731520"/>
                  </a:lnTo>
                  <a:lnTo>
                    <a:pt x="1078699" y="712470"/>
                  </a:lnTo>
                  <a:lnTo>
                    <a:pt x="1078699" y="673100"/>
                  </a:lnTo>
                  <a:lnTo>
                    <a:pt x="1078699" y="654050"/>
                  </a:lnTo>
                  <a:lnTo>
                    <a:pt x="1077175" y="646430"/>
                  </a:lnTo>
                  <a:lnTo>
                    <a:pt x="1073048" y="640080"/>
                  </a:lnTo>
                  <a:lnTo>
                    <a:pt x="1066927" y="636270"/>
                  </a:lnTo>
                  <a:lnTo>
                    <a:pt x="1059434" y="635000"/>
                  </a:lnTo>
                  <a:lnTo>
                    <a:pt x="1040180" y="635000"/>
                  </a:lnTo>
                  <a:lnTo>
                    <a:pt x="1040180" y="673100"/>
                  </a:lnTo>
                  <a:lnTo>
                    <a:pt x="1040180" y="712470"/>
                  </a:lnTo>
                  <a:lnTo>
                    <a:pt x="1001649" y="712470"/>
                  </a:lnTo>
                  <a:lnTo>
                    <a:pt x="1001649" y="673100"/>
                  </a:lnTo>
                  <a:lnTo>
                    <a:pt x="1040180" y="673100"/>
                  </a:lnTo>
                  <a:lnTo>
                    <a:pt x="1040180" y="635000"/>
                  </a:lnTo>
                  <a:lnTo>
                    <a:pt x="1040180" y="557530"/>
                  </a:lnTo>
                  <a:lnTo>
                    <a:pt x="1047470" y="557530"/>
                  </a:lnTo>
                  <a:lnTo>
                    <a:pt x="1054100" y="553720"/>
                  </a:lnTo>
                  <a:lnTo>
                    <a:pt x="1057402" y="547370"/>
                  </a:lnTo>
                  <a:lnTo>
                    <a:pt x="1061872" y="538480"/>
                  </a:lnTo>
                  <a:lnTo>
                    <a:pt x="1071460" y="519430"/>
                  </a:lnTo>
                  <a:lnTo>
                    <a:pt x="1090637" y="481330"/>
                  </a:lnTo>
                  <a:lnTo>
                    <a:pt x="1098943" y="464820"/>
                  </a:lnTo>
                  <a:lnTo>
                    <a:pt x="1098816" y="462280"/>
                  </a:lnTo>
                  <a:lnTo>
                    <a:pt x="1098562" y="457200"/>
                  </a:lnTo>
                  <a:lnTo>
                    <a:pt x="1095108" y="452120"/>
                  </a:lnTo>
                  <a:lnTo>
                    <a:pt x="1091565" y="445770"/>
                  </a:lnTo>
                  <a:lnTo>
                    <a:pt x="1085392" y="441960"/>
                  </a:lnTo>
                  <a:lnTo>
                    <a:pt x="1047546" y="441960"/>
                  </a:lnTo>
                  <a:lnTo>
                    <a:pt x="1047546" y="481330"/>
                  </a:lnTo>
                  <a:lnTo>
                    <a:pt x="1028280" y="519430"/>
                  </a:lnTo>
                  <a:lnTo>
                    <a:pt x="886079" y="519430"/>
                  </a:lnTo>
                  <a:lnTo>
                    <a:pt x="886079" y="557530"/>
                  </a:lnTo>
                  <a:lnTo>
                    <a:pt x="886079" y="673100"/>
                  </a:lnTo>
                  <a:lnTo>
                    <a:pt x="886079" y="967740"/>
                  </a:lnTo>
                  <a:lnTo>
                    <a:pt x="874242" y="974090"/>
                  </a:lnTo>
                  <a:lnTo>
                    <a:pt x="864069" y="981710"/>
                  </a:lnTo>
                  <a:lnTo>
                    <a:pt x="855268" y="990600"/>
                  </a:lnTo>
                  <a:lnTo>
                    <a:pt x="847547" y="1000760"/>
                  </a:lnTo>
                  <a:lnTo>
                    <a:pt x="847547" y="904240"/>
                  </a:lnTo>
                  <a:lnTo>
                    <a:pt x="886079" y="904240"/>
                  </a:lnTo>
                  <a:lnTo>
                    <a:pt x="886079" y="866140"/>
                  </a:lnTo>
                  <a:lnTo>
                    <a:pt x="847547" y="866140"/>
                  </a:lnTo>
                  <a:lnTo>
                    <a:pt x="847547" y="828040"/>
                  </a:lnTo>
                  <a:lnTo>
                    <a:pt x="886079" y="828040"/>
                  </a:lnTo>
                  <a:lnTo>
                    <a:pt x="886079" y="788670"/>
                  </a:lnTo>
                  <a:lnTo>
                    <a:pt x="809028" y="788670"/>
                  </a:lnTo>
                  <a:lnTo>
                    <a:pt x="809028" y="828040"/>
                  </a:lnTo>
                  <a:lnTo>
                    <a:pt x="809028" y="1037590"/>
                  </a:lnTo>
                  <a:lnTo>
                    <a:pt x="806462" y="1038860"/>
                  </a:lnTo>
                  <a:lnTo>
                    <a:pt x="803986" y="1040130"/>
                  </a:lnTo>
                  <a:lnTo>
                    <a:pt x="801052" y="1040130"/>
                  </a:lnTo>
                  <a:lnTo>
                    <a:pt x="760793" y="1009650"/>
                  </a:lnTo>
                  <a:lnTo>
                    <a:pt x="754684" y="1000760"/>
                  </a:lnTo>
                  <a:lnTo>
                    <a:pt x="747966" y="991870"/>
                  </a:lnTo>
                  <a:lnTo>
                    <a:pt x="740448" y="984250"/>
                  </a:lnTo>
                  <a:lnTo>
                    <a:pt x="731977" y="976630"/>
                  </a:lnTo>
                  <a:lnTo>
                    <a:pt x="731977" y="971550"/>
                  </a:lnTo>
                  <a:lnTo>
                    <a:pt x="731977" y="904240"/>
                  </a:lnTo>
                  <a:lnTo>
                    <a:pt x="731977" y="866140"/>
                  </a:lnTo>
                  <a:lnTo>
                    <a:pt x="731977" y="828040"/>
                  </a:lnTo>
                  <a:lnTo>
                    <a:pt x="809028" y="828040"/>
                  </a:lnTo>
                  <a:lnTo>
                    <a:pt x="809028" y="788670"/>
                  </a:lnTo>
                  <a:lnTo>
                    <a:pt x="693445" y="788670"/>
                  </a:lnTo>
                  <a:lnTo>
                    <a:pt x="693445" y="828040"/>
                  </a:lnTo>
                  <a:lnTo>
                    <a:pt x="693445" y="866140"/>
                  </a:lnTo>
                  <a:lnTo>
                    <a:pt x="693445" y="904240"/>
                  </a:lnTo>
                  <a:lnTo>
                    <a:pt x="693445" y="962660"/>
                  </a:lnTo>
                  <a:lnTo>
                    <a:pt x="679450" y="962660"/>
                  </a:lnTo>
                  <a:lnTo>
                    <a:pt x="670483" y="965200"/>
                  </a:lnTo>
                  <a:lnTo>
                    <a:pt x="662330" y="967740"/>
                  </a:lnTo>
                  <a:lnTo>
                    <a:pt x="654926" y="971550"/>
                  </a:lnTo>
                  <a:lnTo>
                    <a:pt x="654926" y="904240"/>
                  </a:lnTo>
                  <a:lnTo>
                    <a:pt x="693445" y="904240"/>
                  </a:lnTo>
                  <a:lnTo>
                    <a:pt x="693445" y="866140"/>
                  </a:lnTo>
                  <a:lnTo>
                    <a:pt x="654926" y="866140"/>
                  </a:lnTo>
                  <a:lnTo>
                    <a:pt x="654926" y="828040"/>
                  </a:lnTo>
                  <a:lnTo>
                    <a:pt x="693445" y="828040"/>
                  </a:lnTo>
                  <a:lnTo>
                    <a:pt x="693445" y="788670"/>
                  </a:lnTo>
                  <a:lnTo>
                    <a:pt x="616394" y="788670"/>
                  </a:lnTo>
                  <a:lnTo>
                    <a:pt x="616394" y="828040"/>
                  </a:lnTo>
                  <a:lnTo>
                    <a:pt x="616394" y="1010920"/>
                  </a:lnTo>
                  <a:lnTo>
                    <a:pt x="607085" y="1023620"/>
                  </a:lnTo>
                  <a:lnTo>
                    <a:pt x="598258" y="1032510"/>
                  </a:lnTo>
                  <a:lnTo>
                    <a:pt x="588822" y="1037590"/>
                  </a:lnTo>
                  <a:lnTo>
                    <a:pt x="577646" y="1040130"/>
                  </a:lnTo>
                  <a:lnTo>
                    <a:pt x="566559" y="1037590"/>
                  </a:lnTo>
                  <a:lnTo>
                    <a:pt x="557199" y="1032510"/>
                  </a:lnTo>
                  <a:lnTo>
                    <a:pt x="548487" y="1023620"/>
                  </a:lnTo>
                  <a:lnTo>
                    <a:pt x="539343" y="1012190"/>
                  </a:lnTo>
                  <a:lnTo>
                    <a:pt x="539343" y="1000760"/>
                  </a:lnTo>
                  <a:lnTo>
                    <a:pt x="539343" y="971550"/>
                  </a:lnTo>
                  <a:lnTo>
                    <a:pt x="539343" y="904240"/>
                  </a:lnTo>
                  <a:lnTo>
                    <a:pt x="539343" y="866140"/>
                  </a:lnTo>
                  <a:lnTo>
                    <a:pt x="539343" y="828040"/>
                  </a:lnTo>
                  <a:lnTo>
                    <a:pt x="616394" y="828040"/>
                  </a:lnTo>
                  <a:lnTo>
                    <a:pt x="616394" y="788670"/>
                  </a:lnTo>
                  <a:lnTo>
                    <a:pt x="500824" y="788670"/>
                  </a:lnTo>
                  <a:lnTo>
                    <a:pt x="500824" y="828040"/>
                  </a:lnTo>
                  <a:lnTo>
                    <a:pt x="500824" y="866140"/>
                  </a:lnTo>
                  <a:lnTo>
                    <a:pt x="500824" y="904240"/>
                  </a:lnTo>
                  <a:lnTo>
                    <a:pt x="500824" y="971550"/>
                  </a:lnTo>
                  <a:lnTo>
                    <a:pt x="493306" y="967740"/>
                  </a:lnTo>
                  <a:lnTo>
                    <a:pt x="485025" y="965200"/>
                  </a:lnTo>
                  <a:lnTo>
                    <a:pt x="475919" y="962660"/>
                  </a:lnTo>
                  <a:lnTo>
                    <a:pt x="462292" y="962660"/>
                  </a:lnTo>
                  <a:lnTo>
                    <a:pt x="462292" y="904240"/>
                  </a:lnTo>
                  <a:lnTo>
                    <a:pt x="500824" y="904240"/>
                  </a:lnTo>
                  <a:lnTo>
                    <a:pt x="500824" y="866140"/>
                  </a:lnTo>
                  <a:lnTo>
                    <a:pt x="462292" y="866140"/>
                  </a:lnTo>
                  <a:lnTo>
                    <a:pt x="462292" y="828040"/>
                  </a:lnTo>
                  <a:lnTo>
                    <a:pt x="500824" y="828040"/>
                  </a:lnTo>
                  <a:lnTo>
                    <a:pt x="500824" y="788670"/>
                  </a:lnTo>
                  <a:lnTo>
                    <a:pt x="423773" y="788670"/>
                  </a:lnTo>
                  <a:lnTo>
                    <a:pt x="423773" y="828040"/>
                  </a:lnTo>
                  <a:lnTo>
                    <a:pt x="423773" y="976630"/>
                  </a:lnTo>
                  <a:lnTo>
                    <a:pt x="415137" y="984250"/>
                  </a:lnTo>
                  <a:lnTo>
                    <a:pt x="407492" y="991870"/>
                  </a:lnTo>
                  <a:lnTo>
                    <a:pt x="400646" y="1000760"/>
                  </a:lnTo>
                  <a:lnTo>
                    <a:pt x="394423" y="1009650"/>
                  </a:lnTo>
                  <a:lnTo>
                    <a:pt x="384606" y="1022350"/>
                  </a:lnTo>
                  <a:lnTo>
                    <a:pt x="375488" y="1031240"/>
                  </a:lnTo>
                  <a:lnTo>
                    <a:pt x="365798" y="1037590"/>
                  </a:lnTo>
                  <a:lnTo>
                    <a:pt x="354241" y="1040130"/>
                  </a:lnTo>
                  <a:lnTo>
                    <a:pt x="351383" y="1040130"/>
                  </a:lnTo>
                  <a:lnTo>
                    <a:pt x="349123" y="1038860"/>
                  </a:lnTo>
                  <a:lnTo>
                    <a:pt x="346722" y="1037590"/>
                  </a:lnTo>
                  <a:lnTo>
                    <a:pt x="346722" y="904240"/>
                  </a:lnTo>
                  <a:lnTo>
                    <a:pt x="346722" y="866140"/>
                  </a:lnTo>
                  <a:lnTo>
                    <a:pt x="346722" y="828040"/>
                  </a:lnTo>
                  <a:lnTo>
                    <a:pt x="423773" y="828040"/>
                  </a:lnTo>
                  <a:lnTo>
                    <a:pt x="423773" y="788670"/>
                  </a:lnTo>
                  <a:lnTo>
                    <a:pt x="308190" y="788670"/>
                  </a:lnTo>
                  <a:lnTo>
                    <a:pt x="308190" y="828040"/>
                  </a:lnTo>
                  <a:lnTo>
                    <a:pt x="308190" y="866140"/>
                  </a:lnTo>
                  <a:lnTo>
                    <a:pt x="308190" y="904240"/>
                  </a:lnTo>
                  <a:lnTo>
                    <a:pt x="308190" y="1000760"/>
                  </a:lnTo>
                  <a:lnTo>
                    <a:pt x="300469" y="991870"/>
                  </a:lnTo>
                  <a:lnTo>
                    <a:pt x="291668" y="982980"/>
                  </a:lnTo>
                  <a:lnTo>
                    <a:pt x="281495" y="974090"/>
                  </a:lnTo>
                  <a:lnTo>
                    <a:pt x="269671" y="967740"/>
                  </a:lnTo>
                  <a:lnTo>
                    <a:pt x="269671" y="904240"/>
                  </a:lnTo>
                  <a:lnTo>
                    <a:pt x="308190" y="904240"/>
                  </a:lnTo>
                  <a:lnTo>
                    <a:pt x="308190" y="866140"/>
                  </a:lnTo>
                  <a:lnTo>
                    <a:pt x="269671" y="866140"/>
                  </a:lnTo>
                  <a:lnTo>
                    <a:pt x="269671" y="828040"/>
                  </a:lnTo>
                  <a:lnTo>
                    <a:pt x="308190" y="828040"/>
                  </a:lnTo>
                  <a:lnTo>
                    <a:pt x="308190" y="788670"/>
                  </a:lnTo>
                  <a:lnTo>
                    <a:pt x="269671" y="788670"/>
                  </a:lnTo>
                  <a:lnTo>
                    <a:pt x="269671" y="712470"/>
                  </a:lnTo>
                  <a:lnTo>
                    <a:pt x="886079" y="712470"/>
                  </a:lnTo>
                  <a:lnTo>
                    <a:pt x="886079" y="673100"/>
                  </a:lnTo>
                  <a:lnTo>
                    <a:pt x="770496" y="673100"/>
                  </a:lnTo>
                  <a:lnTo>
                    <a:pt x="770496" y="557530"/>
                  </a:lnTo>
                  <a:lnTo>
                    <a:pt x="886079" y="557530"/>
                  </a:lnTo>
                  <a:lnTo>
                    <a:pt x="886079" y="519430"/>
                  </a:lnTo>
                  <a:lnTo>
                    <a:pt x="770496" y="519430"/>
                  </a:lnTo>
                  <a:lnTo>
                    <a:pt x="770496" y="500380"/>
                  </a:lnTo>
                  <a:lnTo>
                    <a:pt x="770496" y="481330"/>
                  </a:lnTo>
                  <a:lnTo>
                    <a:pt x="1047546" y="481330"/>
                  </a:lnTo>
                  <a:lnTo>
                    <a:pt x="1047546" y="441960"/>
                  </a:lnTo>
                  <a:lnTo>
                    <a:pt x="770496" y="441960"/>
                  </a:lnTo>
                  <a:lnTo>
                    <a:pt x="768985" y="434340"/>
                  </a:lnTo>
                  <a:lnTo>
                    <a:pt x="764844" y="429260"/>
                  </a:lnTo>
                  <a:lnTo>
                    <a:pt x="758723" y="424180"/>
                  </a:lnTo>
                  <a:lnTo>
                    <a:pt x="751230" y="422910"/>
                  </a:lnTo>
                  <a:lnTo>
                    <a:pt x="731977" y="422910"/>
                  </a:lnTo>
                  <a:lnTo>
                    <a:pt x="731977" y="462280"/>
                  </a:lnTo>
                  <a:lnTo>
                    <a:pt x="731977" y="500380"/>
                  </a:lnTo>
                  <a:lnTo>
                    <a:pt x="731977" y="538480"/>
                  </a:lnTo>
                  <a:lnTo>
                    <a:pt x="731977" y="673100"/>
                  </a:lnTo>
                  <a:lnTo>
                    <a:pt x="462292" y="673100"/>
                  </a:lnTo>
                  <a:lnTo>
                    <a:pt x="462292" y="557530"/>
                  </a:lnTo>
                  <a:lnTo>
                    <a:pt x="462292" y="538480"/>
                  </a:lnTo>
                  <a:lnTo>
                    <a:pt x="731977" y="538480"/>
                  </a:lnTo>
                  <a:lnTo>
                    <a:pt x="731977" y="500380"/>
                  </a:lnTo>
                  <a:lnTo>
                    <a:pt x="462292" y="500380"/>
                  </a:lnTo>
                  <a:lnTo>
                    <a:pt x="462292" y="482600"/>
                  </a:lnTo>
                  <a:lnTo>
                    <a:pt x="462292" y="462280"/>
                  </a:lnTo>
                  <a:lnTo>
                    <a:pt x="731977" y="462280"/>
                  </a:lnTo>
                  <a:lnTo>
                    <a:pt x="731977" y="422910"/>
                  </a:lnTo>
                  <a:lnTo>
                    <a:pt x="672528" y="422910"/>
                  </a:lnTo>
                  <a:lnTo>
                    <a:pt x="669417" y="388620"/>
                  </a:lnTo>
                  <a:lnTo>
                    <a:pt x="665607" y="346710"/>
                  </a:lnTo>
                  <a:lnTo>
                    <a:pt x="662025" y="307340"/>
                  </a:lnTo>
                  <a:lnTo>
                    <a:pt x="657059" y="252730"/>
                  </a:lnTo>
                  <a:lnTo>
                    <a:pt x="655091" y="231140"/>
                  </a:lnTo>
                  <a:lnTo>
                    <a:pt x="651522" y="191770"/>
                  </a:lnTo>
                  <a:lnTo>
                    <a:pt x="647014" y="142240"/>
                  </a:lnTo>
                  <a:lnTo>
                    <a:pt x="644588" y="115570"/>
                  </a:lnTo>
                  <a:lnTo>
                    <a:pt x="641007" y="76200"/>
                  </a:lnTo>
                  <a:lnTo>
                    <a:pt x="637552" y="38100"/>
                  </a:lnTo>
                  <a:lnTo>
                    <a:pt x="635584" y="16510"/>
                  </a:lnTo>
                  <a:lnTo>
                    <a:pt x="633857" y="10947"/>
                  </a:lnTo>
                  <a:lnTo>
                    <a:pt x="633857" y="422910"/>
                  </a:lnTo>
                  <a:lnTo>
                    <a:pt x="611200" y="422910"/>
                  </a:lnTo>
                  <a:lnTo>
                    <a:pt x="622071" y="403860"/>
                  </a:lnTo>
                  <a:lnTo>
                    <a:pt x="630770" y="388620"/>
                  </a:lnTo>
                  <a:lnTo>
                    <a:pt x="633857" y="422910"/>
                  </a:lnTo>
                  <a:lnTo>
                    <a:pt x="633857" y="10947"/>
                  </a:lnTo>
                  <a:lnTo>
                    <a:pt x="633615" y="10160"/>
                  </a:lnTo>
                  <a:lnTo>
                    <a:pt x="629399" y="3810"/>
                  </a:lnTo>
                  <a:lnTo>
                    <a:pt x="623493" y="1270"/>
                  </a:lnTo>
                  <a:lnTo>
                    <a:pt x="623316" y="1244"/>
                  </a:lnTo>
                  <a:lnTo>
                    <a:pt x="623316" y="307340"/>
                  </a:lnTo>
                  <a:lnTo>
                    <a:pt x="611060" y="307340"/>
                  </a:lnTo>
                  <a:lnTo>
                    <a:pt x="611060" y="346710"/>
                  </a:lnTo>
                  <a:lnTo>
                    <a:pt x="577875" y="403860"/>
                  </a:lnTo>
                  <a:lnTo>
                    <a:pt x="569023" y="388620"/>
                  </a:lnTo>
                  <a:lnTo>
                    <a:pt x="544690" y="346710"/>
                  </a:lnTo>
                  <a:lnTo>
                    <a:pt x="611060" y="346710"/>
                  </a:lnTo>
                  <a:lnTo>
                    <a:pt x="611060" y="307340"/>
                  </a:lnTo>
                  <a:lnTo>
                    <a:pt x="559816" y="307340"/>
                  </a:lnTo>
                  <a:lnTo>
                    <a:pt x="591083" y="278130"/>
                  </a:lnTo>
                  <a:lnTo>
                    <a:pt x="618274" y="252730"/>
                  </a:lnTo>
                  <a:lnTo>
                    <a:pt x="623316" y="307340"/>
                  </a:lnTo>
                  <a:lnTo>
                    <a:pt x="623316" y="1244"/>
                  </a:lnTo>
                  <a:lnTo>
                    <a:pt x="616394" y="0"/>
                  </a:lnTo>
                  <a:lnTo>
                    <a:pt x="612863" y="0"/>
                  </a:lnTo>
                  <a:lnTo>
                    <a:pt x="612863" y="191770"/>
                  </a:lnTo>
                  <a:lnTo>
                    <a:pt x="585393" y="191770"/>
                  </a:lnTo>
                  <a:lnTo>
                    <a:pt x="585393" y="231140"/>
                  </a:lnTo>
                  <a:lnTo>
                    <a:pt x="544537" y="269341"/>
                  </a:lnTo>
                  <a:lnTo>
                    <a:pt x="544537" y="422910"/>
                  </a:lnTo>
                  <a:lnTo>
                    <a:pt x="521893" y="422910"/>
                  </a:lnTo>
                  <a:lnTo>
                    <a:pt x="524979" y="388620"/>
                  </a:lnTo>
                  <a:lnTo>
                    <a:pt x="544537" y="422910"/>
                  </a:lnTo>
                  <a:lnTo>
                    <a:pt x="544537" y="269341"/>
                  </a:lnTo>
                  <a:lnTo>
                    <a:pt x="535127" y="278130"/>
                  </a:lnTo>
                  <a:lnTo>
                    <a:pt x="539419" y="231140"/>
                  </a:lnTo>
                  <a:lnTo>
                    <a:pt x="585393" y="231140"/>
                  </a:lnTo>
                  <a:lnTo>
                    <a:pt x="585393" y="191770"/>
                  </a:lnTo>
                  <a:lnTo>
                    <a:pt x="564400" y="191770"/>
                  </a:lnTo>
                  <a:lnTo>
                    <a:pt x="598144" y="153670"/>
                  </a:lnTo>
                  <a:lnTo>
                    <a:pt x="608266" y="142240"/>
                  </a:lnTo>
                  <a:lnTo>
                    <a:pt x="612863" y="191770"/>
                  </a:lnTo>
                  <a:lnTo>
                    <a:pt x="612863" y="0"/>
                  </a:lnTo>
                  <a:lnTo>
                    <a:pt x="602322" y="0"/>
                  </a:lnTo>
                  <a:lnTo>
                    <a:pt x="602322" y="76200"/>
                  </a:lnTo>
                  <a:lnTo>
                    <a:pt x="580809" y="76200"/>
                  </a:lnTo>
                  <a:lnTo>
                    <a:pt x="580809" y="115570"/>
                  </a:lnTo>
                  <a:lnTo>
                    <a:pt x="546341" y="153670"/>
                  </a:lnTo>
                  <a:lnTo>
                    <a:pt x="549960" y="115570"/>
                  </a:lnTo>
                  <a:lnTo>
                    <a:pt x="580809" y="115570"/>
                  </a:lnTo>
                  <a:lnTo>
                    <a:pt x="580809" y="76200"/>
                  </a:lnTo>
                  <a:lnTo>
                    <a:pt x="553415" y="76200"/>
                  </a:lnTo>
                  <a:lnTo>
                    <a:pt x="556958" y="38100"/>
                  </a:lnTo>
                  <a:lnTo>
                    <a:pt x="598792" y="38100"/>
                  </a:lnTo>
                  <a:lnTo>
                    <a:pt x="602322" y="76200"/>
                  </a:lnTo>
                  <a:lnTo>
                    <a:pt x="602322" y="0"/>
                  </a:lnTo>
                  <a:lnTo>
                    <a:pt x="539343" y="0"/>
                  </a:lnTo>
                  <a:lnTo>
                    <a:pt x="532257" y="1270"/>
                  </a:lnTo>
                  <a:lnTo>
                    <a:pt x="526338" y="3810"/>
                  </a:lnTo>
                  <a:lnTo>
                    <a:pt x="522135" y="10160"/>
                  </a:lnTo>
                  <a:lnTo>
                    <a:pt x="520153" y="16510"/>
                  </a:lnTo>
                  <a:lnTo>
                    <a:pt x="483209" y="422910"/>
                  </a:lnTo>
                  <a:lnTo>
                    <a:pt x="443039" y="422910"/>
                  </a:lnTo>
                  <a:lnTo>
                    <a:pt x="435546" y="424180"/>
                  </a:lnTo>
                  <a:lnTo>
                    <a:pt x="429425" y="429260"/>
                  </a:lnTo>
                  <a:lnTo>
                    <a:pt x="425284" y="434340"/>
                  </a:lnTo>
                  <a:lnTo>
                    <a:pt x="423773" y="441960"/>
                  </a:lnTo>
                  <a:lnTo>
                    <a:pt x="423773" y="482600"/>
                  </a:lnTo>
                  <a:lnTo>
                    <a:pt x="423773" y="557530"/>
                  </a:lnTo>
                  <a:lnTo>
                    <a:pt x="423773" y="673100"/>
                  </a:lnTo>
                  <a:lnTo>
                    <a:pt x="308190" y="673100"/>
                  </a:lnTo>
                  <a:lnTo>
                    <a:pt x="308190" y="557530"/>
                  </a:lnTo>
                  <a:lnTo>
                    <a:pt x="423773" y="557530"/>
                  </a:lnTo>
                  <a:lnTo>
                    <a:pt x="423773" y="482600"/>
                  </a:lnTo>
                  <a:lnTo>
                    <a:pt x="415937" y="472440"/>
                  </a:lnTo>
                  <a:lnTo>
                    <a:pt x="408101" y="462280"/>
                  </a:lnTo>
                  <a:lnTo>
                    <a:pt x="403834" y="456755"/>
                  </a:lnTo>
                  <a:lnTo>
                    <a:pt x="403834" y="519430"/>
                  </a:lnTo>
                  <a:lnTo>
                    <a:pt x="329044" y="519430"/>
                  </a:lnTo>
                  <a:lnTo>
                    <a:pt x="340334" y="505460"/>
                  </a:lnTo>
                  <a:lnTo>
                    <a:pt x="367042" y="472440"/>
                  </a:lnTo>
                  <a:lnTo>
                    <a:pt x="403834" y="519430"/>
                  </a:lnTo>
                  <a:lnTo>
                    <a:pt x="403834" y="456755"/>
                  </a:lnTo>
                  <a:lnTo>
                    <a:pt x="377723" y="422910"/>
                  </a:lnTo>
                  <a:lnTo>
                    <a:pt x="332663" y="364490"/>
                  </a:lnTo>
                  <a:lnTo>
                    <a:pt x="329336" y="360184"/>
                  </a:lnTo>
                  <a:lnTo>
                    <a:pt x="329336" y="422910"/>
                  </a:lnTo>
                  <a:lnTo>
                    <a:pt x="325882" y="422910"/>
                  </a:lnTo>
                  <a:lnTo>
                    <a:pt x="325882" y="462280"/>
                  </a:lnTo>
                  <a:lnTo>
                    <a:pt x="291338" y="505460"/>
                  </a:lnTo>
                  <a:lnTo>
                    <a:pt x="265760" y="462280"/>
                  </a:lnTo>
                  <a:lnTo>
                    <a:pt x="325882" y="462280"/>
                  </a:lnTo>
                  <a:lnTo>
                    <a:pt x="325882" y="422910"/>
                  </a:lnTo>
                  <a:lnTo>
                    <a:pt x="260045" y="422910"/>
                  </a:lnTo>
                  <a:lnTo>
                    <a:pt x="270078" y="398780"/>
                  </a:lnTo>
                  <a:lnTo>
                    <a:pt x="284340" y="364490"/>
                  </a:lnTo>
                  <a:lnTo>
                    <a:pt x="329336" y="422910"/>
                  </a:lnTo>
                  <a:lnTo>
                    <a:pt x="329336" y="360184"/>
                  </a:lnTo>
                  <a:lnTo>
                    <a:pt x="318947" y="346710"/>
                  </a:lnTo>
                  <a:lnTo>
                    <a:pt x="288569" y="307340"/>
                  </a:lnTo>
                  <a:lnTo>
                    <a:pt x="250405" y="257860"/>
                  </a:lnTo>
                  <a:lnTo>
                    <a:pt x="250405" y="346710"/>
                  </a:lnTo>
                  <a:lnTo>
                    <a:pt x="228511" y="398780"/>
                  </a:lnTo>
                  <a:lnTo>
                    <a:pt x="197510" y="346710"/>
                  </a:lnTo>
                  <a:lnTo>
                    <a:pt x="250405" y="346710"/>
                  </a:lnTo>
                  <a:lnTo>
                    <a:pt x="250405" y="257860"/>
                  </a:lnTo>
                  <a:lnTo>
                    <a:pt x="248412" y="255270"/>
                  </a:lnTo>
                  <a:lnTo>
                    <a:pt x="240093" y="244500"/>
                  </a:lnTo>
                  <a:lnTo>
                    <a:pt x="240093" y="307340"/>
                  </a:lnTo>
                  <a:lnTo>
                    <a:pt x="187883" y="307340"/>
                  </a:lnTo>
                  <a:lnTo>
                    <a:pt x="195084" y="275590"/>
                  </a:lnTo>
                  <a:lnTo>
                    <a:pt x="199694" y="255270"/>
                  </a:lnTo>
                  <a:lnTo>
                    <a:pt x="240093" y="307340"/>
                  </a:lnTo>
                  <a:lnTo>
                    <a:pt x="240093" y="244500"/>
                  </a:lnTo>
                  <a:lnTo>
                    <a:pt x="229793" y="231140"/>
                  </a:lnTo>
                  <a:lnTo>
                    <a:pt x="199428" y="191770"/>
                  </a:lnTo>
                  <a:lnTo>
                    <a:pt x="174929" y="160020"/>
                  </a:lnTo>
                  <a:lnTo>
                    <a:pt x="173951" y="158750"/>
                  </a:lnTo>
                  <a:lnTo>
                    <a:pt x="165836" y="148234"/>
                  </a:lnTo>
                  <a:lnTo>
                    <a:pt x="165836" y="231140"/>
                  </a:lnTo>
                  <a:lnTo>
                    <a:pt x="155676" y="275590"/>
                  </a:lnTo>
                  <a:lnTo>
                    <a:pt x="129184" y="231140"/>
                  </a:lnTo>
                  <a:lnTo>
                    <a:pt x="165836" y="231140"/>
                  </a:lnTo>
                  <a:lnTo>
                    <a:pt x="165836" y="148234"/>
                  </a:lnTo>
                  <a:lnTo>
                    <a:pt x="155333" y="134620"/>
                  </a:lnTo>
                  <a:lnTo>
                    <a:pt x="150787" y="128727"/>
                  </a:lnTo>
                  <a:lnTo>
                    <a:pt x="150787" y="191770"/>
                  </a:lnTo>
                  <a:lnTo>
                    <a:pt x="119786" y="191770"/>
                  </a:lnTo>
                  <a:lnTo>
                    <a:pt x="126174" y="160020"/>
                  </a:lnTo>
                  <a:lnTo>
                    <a:pt x="150787" y="191770"/>
                  </a:lnTo>
                  <a:lnTo>
                    <a:pt x="150787" y="128727"/>
                  </a:lnTo>
                  <a:lnTo>
                    <a:pt x="130848" y="102870"/>
                  </a:lnTo>
                  <a:lnTo>
                    <a:pt x="127152" y="99060"/>
                  </a:lnTo>
                  <a:lnTo>
                    <a:pt x="121513" y="95250"/>
                  </a:lnTo>
                  <a:lnTo>
                    <a:pt x="92087" y="95250"/>
                  </a:lnTo>
                  <a:lnTo>
                    <a:pt x="92087" y="134620"/>
                  </a:lnTo>
                  <a:lnTo>
                    <a:pt x="87058" y="158750"/>
                  </a:lnTo>
                  <a:lnTo>
                    <a:pt x="72301" y="134620"/>
                  </a:lnTo>
                  <a:lnTo>
                    <a:pt x="92087" y="134620"/>
                  </a:lnTo>
                  <a:lnTo>
                    <a:pt x="92087" y="95250"/>
                  </a:lnTo>
                  <a:lnTo>
                    <a:pt x="31597" y="95250"/>
                  </a:lnTo>
                  <a:lnTo>
                    <a:pt x="25196" y="99060"/>
                  </a:lnTo>
                  <a:lnTo>
                    <a:pt x="21818" y="105410"/>
                  </a:lnTo>
                  <a:lnTo>
                    <a:pt x="18351" y="111760"/>
                  </a:lnTo>
                  <a:lnTo>
                    <a:pt x="18427" y="119380"/>
                  </a:lnTo>
                  <a:lnTo>
                    <a:pt x="21894" y="124460"/>
                  </a:lnTo>
                  <a:lnTo>
                    <a:pt x="212712" y="447040"/>
                  </a:lnTo>
                  <a:lnTo>
                    <a:pt x="213233" y="449580"/>
                  </a:lnTo>
                  <a:lnTo>
                    <a:pt x="213995" y="450850"/>
                  </a:lnTo>
                  <a:lnTo>
                    <a:pt x="215874" y="454660"/>
                  </a:lnTo>
                  <a:lnTo>
                    <a:pt x="216852" y="454660"/>
                  </a:lnTo>
                  <a:lnTo>
                    <a:pt x="217754" y="455930"/>
                  </a:lnTo>
                  <a:lnTo>
                    <a:pt x="269671" y="543560"/>
                  </a:lnTo>
                  <a:lnTo>
                    <a:pt x="269671" y="673100"/>
                  </a:lnTo>
                  <a:lnTo>
                    <a:pt x="250405" y="673100"/>
                  </a:lnTo>
                  <a:lnTo>
                    <a:pt x="242925" y="675640"/>
                  </a:lnTo>
                  <a:lnTo>
                    <a:pt x="236804" y="679450"/>
                  </a:lnTo>
                  <a:lnTo>
                    <a:pt x="232664" y="685800"/>
                  </a:lnTo>
                  <a:lnTo>
                    <a:pt x="231140" y="693420"/>
                  </a:lnTo>
                  <a:lnTo>
                    <a:pt x="231140" y="963930"/>
                  </a:lnTo>
                  <a:lnTo>
                    <a:pt x="210883" y="970280"/>
                  </a:lnTo>
                  <a:lnTo>
                    <a:pt x="194805" y="980440"/>
                  </a:lnTo>
                  <a:lnTo>
                    <a:pt x="181876" y="994410"/>
                  </a:lnTo>
                  <a:lnTo>
                    <a:pt x="161264" y="1022350"/>
                  </a:lnTo>
                  <a:lnTo>
                    <a:pt x="152133" y="1031240"/>
                  </a:lnTo>
                  <a:lnTo>
                    <a:pt x="142417" y="1037590"/>
                  </a:lnTo>
                  <a:lnTo>
                    <a:pt x="130848" y="1040130"/>
                  </a:lnTo>
                  <a:lnTo>
                    <a:pt x="119291" y="1037590"/>
                  </a:lnTo>
                  <a:lnTo>
                    <a:pt x="109601" y="1031240"/>
                  </a:lnTo>
                  <a:lnTo>
                    <a:pt x="100482" y="1022350"/>
                  </a:lnTo>
                  <a:lnTo>
                    <a:pt x="90665" y="1009650"/>
                  </a:lnTo>
                  <a:lnTo>
                    <a:pt x="78460" y="993140"/>
                  </a:lnTo>
                  <a:lnTo>
                    <a:pt x="63449" y="977900"/>
                  </a:lnTo>
                  <a:lnTo>
                    <a:pt x="44196" y="966470"/>
                  </a:lnTo>
                  <a:lnTo>
                    <a:pt x="19253" y="962660"/>
                  </a:lnTo>
                  <a:lnTo>
                    <a:pt x="11772" y="963930"/>
                  </a:lnTo>
                  <a:lnTo>
                    <a:pt x="5651" y="967740"/>
                  </a:lnTo>
                  <a:lnTo>
                    <a:pt x="1511" y="974090"/>
                  </a:lnTo>
                  <a:lnTo>
                    <a:pt x="0" y="981710"/>
                  </a:lnTo>
                  <a:lnTo>
                    <a:pt x="1511" y="989330"/>
                  </a:lnTo>
                  <a:lnTo>
                    <a:pt x="5651" y="995680"/>
                  </a:lnTo>
                  <a:lnTo>
                    <a:pt x="11772" y="999490"/>
                  </a:lnTo>
                  <a:lnTo>
                    <a:pt x="19253" y="1000760"/>
                  </a:lnTo>
                  <a:lnTo>
                    <a:pt x="30810" y="1003300"/>
                  </a:lnTo>
                  <a:lnTo>
                    <a:pt x="40500" y="1009650"/>
                  </a:lnTo>
                  <a:lnTo>
                    <a:pt x="49618" y="1018540"/>
                  </a:lnTo>
                  <a:lnTo>
                    <a:pt x="59436" y="1031240"/>
                  </a:lnTo>
                  <a:lnTo>
                    <a:pt x="71615" y="1047750"/>
                  </a:lnTo>
                  <a:lnTo>
                    <a:pt x="86614" y="1062990"/>
                  </a:lnTo>
                  <a:lnTo>
                    <a:pt x="105892" y="1073150"/>
                  </a:lnTo>
                  <a:lnTo>
                    <a:pt x="117005" y="1075690"/>
                  </a:lnTo>
                  <a:lnTo>
                    <a:pt x="144703" y="1075690"/>
                  </a:lnTo>
                  <a:lnTo>
                    <a:pt x="190093" y="1047750"/>
                  </a:lnTo>
                  <a:lnTo>
                    <a:pt x="212090" y="1018540"/>
                  </a:lnTo>
                  <a:lnTo>
                    <a:pt x="221221" y="1009650"/>
                  </a:lnTo>
                  <a:lnTo>
                    <a:pt x="230936" y="1003300"/>
                  </a:lnTo>
                  <a:lnTo>
                    <a:pt x="242506" y="1000760"/>
                  </a:lnTo>
                  <a:lnTo>
                    <a:pt x="254076" y="1003300"/>
                  </a:lnTo>
                  <a:lnTo>
                    <a:pt x="263791" y="1009650"/>
                  </a:lnTo>
                  <a:lnTo>
                    <a:pt x="272923" y="1018540"/>
                  </a:lnTo>
                  <a:lnTo>
                    <a:pt x="282765" y="1031240"/>
                  </a:lnTo>
                  <a:lnTo>
                    <a:pt x="294970" y="1047750"/>
                  </a:lnTo>
                  <a:lnTo>
                    <a:pt x="309981" y="1062990"/>
                  </a:lnTo>
                  <a:lnTo>
                    <a:pt x="329260" y="1073150"/>
                  </a:lnTo>
                  <a:lnTo>
                    <a:pt x="340385" y="1075690"/>
                  </a:lnTo>
                  <a:lnTo>
                    <a:pt x="368084" y="1075690"/>
                  </a:lnTo>
                  <a:lnTo>
                    <a:pt x="413473" y="1047750"/>
                  </a:lnTo>
                  <a:lnTo>
                    <a:pt x="425653" y="1031240"/>
                  </a:lnTo>
                  <a:lnTo>
                    <a:pt x="435483" y="1018540"/>
                  </a:lnTo>
                  <a:lnTo>
                    <a:pt x="444627" y="1009650"/>
                  </a:lnTo>
                  <a:lnTo>
                    <a:pt x="454342" y="1003300"/>
                  </a:lnTo>
                  <a:lnTo>
                    <a:pt x="465912" y="1000760"/>
                  </a:lnTo>
                  <a:lnTo>
                    <a:pt x="477481" y="1003300"/>
                  </a:lnTo>
                  <a:lnTo>
                    <a:pt x="487197" y="1009650"/>
                  </a:lnTo>
                  <a:lnTo>
                    <a:pt x="496328" y="1018540"/>
                  </a:lnTo>
                  <a:lnTo>
                    <a:pt x="506158" y="1031240"/>
                  </a:lnTo>
                  <a:lnTo>
                    <a:pt x="518337" y="1047750"/>
                  </a:lnTo>
                  <a:lnTo>
                    <a:pt x="533349" y="1062990"/>
                  </a:lnTo>
                  <a:lnTo>
                    <a:pt x="552653" y="1073150"/>
                  </a:lnTo>
                  <a:lnTo>
                    <a:pt x="563778" y="1075690"/>
                  </a:lnTo>
                  <a:lnTo>
                    <a:pt x="591502" y="1075690"/>
                  </a:lnTo>
                  <a:lnTo>
                    <a:pt x="636892" y="1047750"/>
                  </a:lnTo>
                  <a:lnTo>
                    <a:pt x="658888" y="1018540"/>
                  </a:lnTo>
                  <a:lnTo>
                    <a:pt x="668020" y="1009650"/>
                  </a:lnTo>
                  <a:lnTo>
                    <a:pt x="677735" y="1003300"/>
                  </a:lnTo>
                  <a:lnTo>
                    <a:pt x="689305" y="1000760"/>
                  </a:lnTo>
                  <a:lnTo>
                    <a:pt x="700925" y="1003300"/>
                  </a:lnTo>
                  <a:lnTo>
                    <a:pt x="710653" y="1009650"/>
                  </a:lnTo>
                  <a:lnTo>
                    <a:pt x="719810" y="1018540"/>
                  </a:lnTo>
                  <a:lnTo>
                    <a:pt x="741807" y="1047750"/>
                  </a:lnTo>
                  <a:lnTo>
                    <a:pt x="756793" y="1062990"/>
                  </a:lnTo>
                  <a:lnTo>
                    <a:pt x="776058" y="1073150"/>
                  </a:lnTo>
                  <a:lnTo>
                    <a:pt x="787196" y="1075690"/>
                  </a:lnTo>
                  <a:lnTo>
                    <a:pt x="814908" y="1075690"/>
                  </a:lnTo>
                  <a:lnTo>
                    <a:pt x="860323" y="1047750"/>
                  </a:lnTo>
                  <a:lnTo>
                    <a:pt x="872528" y="1031240"/>
                  </a:lnTo>
                  <a:lnTo>
                    <a:pt x="882357" y="1018540"/>
                  </a:lnTo>
                  <a:lnTo>
                    <a:pt x="891476" y="1009650"/>
                  </a:lnTo>
                  <a:lnTo>
                    <a:pt x="901179" y="1003300"/>
                  </a:lnTo>
                  <a:lnTo>
                    <a:pt x="912787" y="1000760"/>
                  </a:lnTo>
                  <a:lnTo>
                    <a:pt x="924394" y="1003300"/>
                  </a:lnTo>
                  <a:lnTo>
                    <a:pt x="934135" y="1009650"/>
                  </a:lnTo>
                  <a:lnTo>
                    <a:pt x="943279" y="1018540"/>
                  </a:lnTo>
                  <a:lnTo>
                    <a:pt x="953122" y="1031240"/>
                  </a:lnTo>
                  <a:lnTo>
                    <a:pt x="965327" y="1047750"/>
                  </a:lnTo>
                  <a:lnTo>
                    <a:pt x="980351" y="1062990"/>
                  </a:lnTo>
                  <a:lnTo>
                    <a:pt x="999642" y="1073150"/>
                  </a:lnTo>
                  <a:lnTo>
                    <a:pt x="1010793" y="1075690"/>
                  </a:lnTo>
                  <a:lnTo>
                    <a:pt x="1038529" y="1075690"/>
                  </a:lnTo>
                  <a:lnTo>
                    <a:pt x="1083945" y="1047750"/>
                  </a:lnTo>
                  <a:lnTo>
                    <a:pt x="1096149" y="1031240"/>
                  </a:lnTo>
                  <a:lnTo>
                    <a:pt x="1105992" y="1018540"/>
                  </a:lnTo>
                  <a:lnTo>
                    <a:pt x="1115136" y="1009650"/>
                  </a:lnTo>
                  <a:lnTo>
                    <a:pt x="1124877" y="1003300"/>
                  </a:lnTo>
                  <a:lnTo>
                    <a:pt x="1136484" y="1000760"/>
                  </a:lnTo>
                  <a:lnTo>
                    <a:pt x="1143977" y="999490"/>
                  </a:lnTo>
                  <a:lnTo>
                    <a:pt x="1150099" y="995680"/>
                  </a:lnTo>
                  <a:lnTo>
                    <a:pt x="1151966" y="993140"/>
                  </a:lnTo>
                  <a:lnTo>
                    <a:pt x="1151966" y="971550"/>
                  </a:lnTo>
                  <a:close/>
                </a:path>
              </a:pathLst>
            </a:custGeom>
            <a:solidFill>
              <a:srgbClr val="00ABAF"/>
            </a:solidFill>
          </p:spPr>
          <p:txBody>
            <a:bodyPr wrap="square" lIns="0" tIns="0" rIns="0" bIns="0" rtlCol="0"/>
            <a:lstStyle/>
            <a:p>
              <a:endParaRPr dirty="0"/>
            </a:p>
          </p:txBody>
        </p:sp>
        <p:sp>
          <p:nvSpPr>
            <p:cNvPr id="51" name="CuadroTexto 50">
              <a:extLst>
                <a:ext uri="{FF2B5EF4-FFF2-40B4-BE49-F238E27FC236}">
                  <a16:creationId xmlns:a16="http://schemas.microsoft.com/office/drawing/2014/main" id="{03B77DBF-66E2-FA06-77CC-0E30C9F54EB1}"/>
                </a:ext>
              </a:extLst>
            </p:cNvPr>
            <p:cNvSpPr txBox="1"/>
            <p:nvPr/>
          </p:nvSpPr>
          <p:spPr>
            <a:xfrm>
              <a:off x="4260988" y="3202408"/>
              <a:ext cx="1223413" cy="369332"/>
            </a:xfrm>
            <a:prstGeom prst="rect">
              <a:avLst/>
            </a:prstGeom>
            <a:noFill/>
          </p:spPr>
          <p:txBody>
            <a:bodyPr wrap="none" rtlCol="0">
              <a:spAutoFit/>
            </a:bodyPr>
            <a:lstStyle/>
            <a:p>
              <a:pPr algn="ctr"/>
              <a:r>
                <a:rPr lang="es-ES" b="1" dirty="0" err="1">
                  <a:solidFill>
                    <a:schemeClr val="bg1"/>
                  </a:solidFill>
                </a:rPr>
                <a:t>Oil</a:t>
              </a:r>
              <a:r>
                <a:rPr lang="es-ES" b="1" dirty="0">
                  <a:solidFill>
                    <a:schemeClr val="bg1"/>
                  </a:solidFill>
                </a:rPr>
                <a:t> &amp; Gas</a:t>
              </a:r>
            </a:p>
          </p:txBody>
        </p:sp>
      </p:grpSp>
      <p:grpSp>
        <p:nvGrpSpPr>
          <p:cNvPr id="12" name="Group 11">
            <a:extLst>
              <a:ext uri="{FF2B5EF4-FFF2-40B4-BE49-F238E27FC236}">
                <a16:creationId xmlns:a16="http://schemas.microsoft.com/office/drawing/2014/main" id="{8C670A97-D7EB-DE8A-6895-952CD96AD351}"/>
              </a:ext>
            </a:extLst>
          </p:cNvPr>
          <p:cNvGrpSpPr/>
          <p:nvPr/>
        </p:nvGrpSpPr>
        <p:grpSpPr>
          <a:xfrm>
            <a:off x="7083312" y="2210608"/>
            <a:ext cx="721865" cy="1381347"/>
            <a:chOff x="7123780" y="2190393"/>
            <a:chExt cx="721865" cy="1381347"/>
          </a:xfrm>
        </p:grpSpPr>
        <p:sp>
          <p:nvSpPr>
            <p:cNvPr id="33" name="object 21">
              <a:extLst>
                <a:ext uri="{FF2B5EF4-FFF2-40B4-BE49-F238E27FC236}">
                  <a16:creationId xmlns:a16="http://schemas.microsoft.com/office/drawing/2014/main" id="{6B7928E9-E2AB-8A29-8696-5EF6A08BFB10}"/>
                </a:ext>
              </a:extLst>
            </p:cNvPr>
            <p:cNvSpPr/>
            <p:nvPr/>
          </p:nvSpPr>
          <p:spPr>
            <a:xfrm>
              <a:off x="7149249" y="2190393"/>
              <a:ext cx="670926" cy="672811"/>
            </a:xfrm>
            <a:custGeom>
              <a:avLst/>
              <a:gdLst/>
              <a:ahLst/>
              <a:cxnLst/>
              <a:rect l="l" t="t" r="r" b="b"/>
              <a:pathLst>
                <a:path w="903604" h="906145">
                  <a:moveTo>
                    <a:pt x="629588" y="178821"/>
                  </a:moveTo>
                  <a:lnTo>
                    <a:pt x="553761" y="178821"/>
                  </a:lnTo>
                  <a:lnTo>
                    <a:pt x="683478" y="40181"/>
                  </a:lnTo>
                  <a:lnTo>
                    <a:pt x="704335" y="22970"/>
                  </a:lnTo>
                  <a:lnTo>
                    <a:pt x="727633" y="10372"/>
                  </a:lnTo>
                  <a:lnTo>
                    <a:pt x="752787" y="2634"/>
                  </a:lnTo>
                  <a:lnTo>
                    <a:pt x="779215" y="0"/>
                  </a:lnTo>
                  <a:lnTo>
                    <a:pt x="803922" y="2368"/>
                  </a:lnTo>
                  <a:lnTo>
                    <a:pt x="827227" y="9324"/>
                  </a:lnTo>
                  <a:lnTo>
                    <a:pt x="848589" y="20646"/>
                  </a:lnTo>
                  <a:lnTo>
                    <a:pt x="867467" y="36111"/>
                  </a:lnTo>
                  <a:lnTo>
                    <a:pt x="883146" y="55380"/>
                  </a:lnTo>
                  <a:lnTo>
                    <a:pt x="779205" y="55380"/>
                  </a:lnTo>
                  <a:lnTo>
                    <a:pt x="763765" y="56931"/>
                  </a:lnTo>
                  <a:lnTo>
                    <a:pt x="749011" y="61487"/>
                  </a:lnTo>
                  <a:lnTo>
                    <a:pt x="735283" y="68905"/>
                  </a:lnTo>
                  <a:lnTo>
                    <a:pt x="722920" y="79042"/>
                  </a:lnTo>
                  <a:lnTo>
                    <a:pt x="629588" y="178821"/>
                  </a:lnTo>
                  <a:close/>
                </a:path>
                <a:path w="903604" h="906145">
                  <a:moveTo>
                    <a:pt x="289189" y="544779"/>
                  </a:moveTo>
                  <a:lnTo>
                    <a:pt x="216956" y="544779"/>
                  </a:lnTo>
                  <a:lnTo>
                    <a:pt x="222127" y="537332"/>
                  </a:lnTo>
                  <a:lnTo>
                    <a:pt x="227708" y="530112"/>
                  </a:lnTo>
                  <a:lnTo>
                    <a:pt x="233693" y="523129"/>
                  </a:lnTo>
                  <a:lnTo>
                    <a:pt x="240073" y="516392"/>
                  </a:lnTo>
                  <a:lnTo>
                    <a:pt x="358023" y="388438"/>
                  </a:lnTo>
                  <a:lnTo>
                    <a:pt x="23341" y="204237"/>
                  </a:lnTo>
                  <a:lnTo>
                    <a:pt x="6250" y="166926"/>
                  </a:lnTo>
                  <a:lnTo>
                    <a:pt x="7187" y="157320"/>
                  </a:lnTo>
                  <a:lnTo>
                    <a:pt x="9941" y="148218"/>
                  </a:lnTo>
                  <a:lnTo>
                    <a:pt x="14425" y="139835"/>
                  </a:lnTo>
                  <a:lnTo>
                    <a:pt x="20554" y="132383"/>
                  </a:lnTo>
                  <a:lnTo>
                    <a:pt x="107644" y="45284"/>
                  </a:lnTo>
                  <a:lnTo>
                    <a:pt x="316582" y="107826"/>
                  </a:lnTo>
                  <a:lnTo>
                    <a:pt x="123415" y="107826"/>
                  </a:lnTo>
                  <a:lnTo>
                    <a:pt x="66457" y="164785"/>
                  </a:lnTo>
                  <a:lnTo>
                    <a:pt x="446627" y="374023"/>
                  </a:lnTo>
                  <a:lnTo>
                    <a:pt x="289189" y="544779"/>
                  </a:lnTo>
                  <a:close/>
                </a:path>
                <a:path w="903604" h="906145">
                  <a:moveTo>
                    <a:pt x="819105" y="839115"/>
                  </a:moveTo>
                  <a:lnTo>
                    <a:pt x="740805" y="839115"/>
                  </a:lnTo>
                  <a:lnTo>
                    <a:pt x="797764" y="782156"/>
                  </a:lnTo>
                  <a:lnTo>
                    <a:pt x="662963" y="331812"/>
                  </a:lnTo>
                  <a:lnTo>
                    <a:pt x="824896" y="180325"/>
                  </a:lnTo>
                  <a:lnTo>
                    <a:pt x="846295" y="141451"/>
                  </a:lnTo>
                  <a:lnTo>
                    <a:pt x="848170" y="126495"/>
                  </a:lnTo>
                  <a:lnTo>
                    <a:pt x="847179" y="112070"/>
                  </a:lnTo>
                  <a:lnTo>
                    <a:pt x="828311" y="75268"/>
                  </a:lnTo>
                  <a:lnTo>
                    <a:pt x="793024" y="56684"/>
                  </a:lnTo>
                  <a:lnTo>
                    <a:pt x="779205" y="55380"/>
                  </a:lnTo>
                  <a:lnTo>
                    <a:pt x="883146" y="55380"/>
                  </a:lnTo>
                  <a:lnTo>
                    <a:pt x="883464" y="55770"/>
                  </a:lnTo>
                  <a:lnTo>
                    <a:pt x="894953" y="78021"/>
                  </a:lnTo>
                  <a:lnTo>
                    <a:pt x="901714" y="102298"/>
                  </a:lnTo>
                  <a:lnTo>
                    <a:pt x="903415" y="126495"/>
                  </a:lnTo>
                  <a:lnTo>
                    <a:pt x="903523" y="128036"/>
                  </a:lnTo>
                  <a:lnTo>
                    <a:pt x="892443" y="177656"/>
                  </a:lnTo>
                  <a:lnTo>
                    <a:pt x="863388" y="220119"/>
                  </a:lnTo>
                  <a:lnTo>
                    <a:pt x="725855" y="348802"/>
                  </a:lnTo>
                  <a:lnTo>
                    <a:pt x="860278" y="797946"/>
                  </a:lnTo>
                  <a:lnTo>
                    <a:pt x="819105" y="839115"/>
                  </a:lnTo>
                  <a:close/>
                </a:path>
                <a:path w="903604" h="906145">
                  <a:moveTo>
                    <a:pt x="570751" y="241723"/>
                  </a:moveTo>
                  <a:lnTo>
                    <a:pt x="123415" y="107826"/>
                  </a:lnTo>
                  <a:lnTo>
                    <a:pt x="316582" y="107826"/>
                  </a:lnTo>
                  <a:lnTo>
                    <a:pt x="553761" y="178821"/>
                  </a:lnTo>
                  <a:lnTo>
                    <a:pt x="629588" y="178821"/>
                  </a:lnTo>
                  <a:lnTo>
                    <a:pt x="570751" y="241723"/>
                  </a:lnTo>
                  <a:close/>
                </a:path>
                <a:path w="903604" h="906145">
                  <a:moveTo>
                    <a:pt x="391532" y="841662"/>
                  </a:moveTo>
                  <a:lnTo>
                    <a:pt x="313237" y="841662"/>
                  </a:lnTo>
                  <a:lnTo>
                    <a:pt x="337038" y="817861"/>
                  </a:lnTo>
                  <a:lnTo>
                    <a:pt x="295546" y="657525"/>
                  </a:lnTo>
                  <a:lnTo>
                    <a:pt x="332877" y="637251"/>
                  </a:lnTo>
                  <a:lnTo>
                    <a:pt x="349266" y="623167"/>
                  </a:lnTo>
                  <a:lnTo>
                    <a:pt x="530173" y="456398"/>
                  </a:lnTo>
                  <a:lnTo>
                    <a:pt x="578815" y="544779"/>
                  </a:lnTo>
                  <a:lnTo>
                    <a:pt x="578942" y="545010"/>
                  </a:lnTo>
                  <a:lnTo>
                    <a:pt x="515721" y="545010"/>
                  </a:lnTo>
                  <a:lnTo>
                    <a:pt x="387186" y="663514"/>
                  </a:lnTo>
                  <a:lnTo>
                    <a:pt x="380741" y="669623"/>
                  </a:lnTo>
                  <a:lnTo>
                    <a:pt x="374066" y="675374"/>
                  </a:lnTo>
                  <a:lnTo>
                    <a:pt x="367168" y="680760"/>
                  </a:lnTo>
                  <a:lnTo>
                    <a:pt x="360054" y="685773"/>
                  </a:lnTo>
                  <a:lnTo>
                    <a:pt x="398574" y="834621"/>
                  </a:lnTo>
                  <a:lnTo>
                    <a:pt x="391532" y="841662"/>
                  </a:lnTo>
                  <a:close/>
                </a:path>
                <a:path w="903604" h="906145">
                  <a:moveTo>
                    <a:pt x="309509" y="905607"/>
                  </a:moveTo>
                  <a:lnTo>
                    <a:pt x="191097" y="723297"/>
                  </a:lnTo>
                  <a:lnTo>
                    <a:pt x="182266" y="714465"/>
                  </a:lnTo>
                  <a:lnTo>
                    <a:pt x="15875" y="630060"/>
                  </a:lnTo>
                  <a:lnTo>
                    <a:pt x="12756" y="626932"/>
                  </a:lnTo>
                  <a:lnTo>
                    <a:pt x="3189" y="612502"/>
                  </a:lnTo>
                  <a:lnTo>
                    <a:pt x="0" y="596073"/>
                  </a:lnTo>
                  <a:lnTo>
                    <a:pt x="3144" y="579875"/>
                  </a:lnTo>
                  <a:lnTo>
                    <a:pt x="3189" y="579645"/>
                  </a:lnTo>
                  <a:lnTo>
                    <a:pt x="12756" y="565221"/>
                  </a:lnTo>
                  <a:lnTo>
                    <a:pt x="70969" y="506998"/>
                  </a:lnTo>
                  <a:lnTo>
                    <a:pt x="216956" y="544779"/>
                  </a:lnTo>
                  <a:lnTo>
                    <a:pt x="289189" y="544779"/>
                  </a:lnTo>
                  <a:lnTo>
                    <a:pt x="272403" y="562985"/>
                  </a:lnTo>
                  <a:lnTo>
                    <a:pt x="268055" y="568552"/>
                  </a:lnTo>
                  <a:lnTo>
                    <a:pt x="87738" y="568552"/>
                  </a:lnTo>
                  <a:lnTo>
                    <a:pt x="63937" y="592362"/>
                  </a:lnTo>
                  <a:lnTo>
                    <a:pt x="215184" y="669079"/>
                  </a:lnTo>
                  <a:lnTo>
                    <a:pt x="236493" y="690387"/>
                  </a:lnTo>
                  <a:lnTo>
                    <a:pt x="313237" y="841662"/>
                  </a:lnTo>
                  <a:lnTo>
                    <a:pt x="391532" y="841662"/>
                  </a:lnTo>
                  <a:lnTo>
                    <a:pt x="340397" y="892797"/>
                  </a:lnTo>
                  <a:lnTo>
                    <a:pt x="333726" y="898283"/>
                  </a:lnTo>
                  <a:lnTo>
                    <a:pt x="326230" y="902299"/>
                  </a:lnTo>
                  <a:lnTo>
                    <a:pt x="318094" y="904767"/>
                  </a:lnTo>
                  <a:lnTo>
                    <a:pt x="309509" y="905607"/>
                  </a:lnTo>
                  <a:close/>
                </a:path>
                <a:path w="903604" h="906145">
                  <a:moveTo>
                    <a:pt x="748675" y="898283"/>
                  </a:moveTo>
                  <a:lnTo>
                    <a:pt x="728630" y="898283"/>
                  </a:lnTo>
                  <a:lnTo>
                    <a:pt x="719951" y="895652"/>
                  </a:lnTo>
                  <a:lnTo>
                    <a:pt x="711568" y="891162"/>
                  </a:lnTo>
                  <a:lnTo>
                    <a:pt x="704113" y="885027"/>
                  </a:lnTo>
                  <a:lnTo>
                    <a:pt x="701326" y="882249"/>
                  </a:lnTo>
                  <a:lnTo>
                    <a:pt x="515721" y="545010"/>
                  </a:lnTo>
                  <a:lnTo>
                    <a:pt x="578942" y="545010"/>
                  </a:lnTo>
                  <a:lnTo>
                    <a:pt x="740805" y="839115"/>
                  </a:lnTo>
                  <a:lnTo>
                    <a:pt x="819105" y="839115"/>
                  </a:lnTo>
                  <a:lnTo>
                    <a:pt x="773188" y="885027"/>
                  </a:lnTo>
                  <a:lnTo>
                    <a:pt x="765734" y="891162"/>
                  </a:lnTo>
                  <a:lnTo>
                    <a:pt x="757352" y="895652"/>
                  </a:lnTo>
                  <a:lnTo>
                    <a:pt x="748675" y="898283"/>
                  </a:lnTo>
                  <a:close/>
                </a:path>
                <a:path w="903604" h="906145">
                  <a:moveTo>
                    <a:pt x="245657" y="609416"/>
                  </a:moveTo>
                  <a:lnTo>
                    <a:pt x="87738" y="568552"/>
                  </a:lnTo>
                  <a:lnTo>
                    <a:pt x="268055" y="568552"/>
                  </a:lnTo>
                  <a:lnTo>
                    <a:pt x="265957" y="571239"/>
                  </a:lnTo>
                  <a:lnTo>
                    <a:pt x="260318" y="579875"/>
                  </a:lnTo>
                  <a:lnTo>
                    <a:pt x="255504" y="588864"/>
                  </a:lnTo>
                  <a:lnTo>
                    <a:pt x="245657" y="609416"/>
                  </a:lnTo>
                  <a:close/>
                </a:path>
                <a:path w="903604" h="906145">
                  <a:moveTo>
                    <a:pt x="738655" y="899350"/>
                  </a:moveTo>
                  <a:lnTo>
                    <a:pt x="727746" y="898283"/>
                  </a:lnTo>
                  <a:lnTo>
                    <a:pt x="749559" y="898283"/>
                  </a:lnTo>
                  <a:lnTo>
                    <a:pt x="738655" y="899350"/>
                  </a:lnTo>
                  <a:close/>
                </a:path>
              </a:pathLst>
            </a:custGeom>
            <a:solidFill>
              <a:srgbClr val="00ABAF"/>
            </a:solidFill>
          </p:spPr>
          <p:txBody>
            <a:bodyPr wrap="square" lIns="0" tIns="0" rIns="0" bIns="0" rtlCol="0"/>
            <a:lstStyle/>
            <a:p>
              <a:endParaRPr dirty="0"/>
            </a:p>
          </p:txBody>
        </p:sp>
        <p:sp>
          <p:nvSpPr>
            <p:cNvPr id="52" name="CuadroTexto 51">
              <a:extLst>
                <a:ext uri="{FF2B5EF4-FFF2-40B4-BE49-F238E27FC236}">
                  <a16:creationId xmlns:a16="http://schemas.microsoft.com/office/drawing/2014/main" id="{C0B75729-3665-A9FF-BE71-100C742A05CA}"/>
                </a:ext>
              </a:extLst>
            </p:cNvPr>
            <p:cNvSpPr txBox="1"/>
            <p:nvPr/>
          </p:nvSpPr>
          <p:spPr>
            <a:xfrm>
              <a:off x="7123780" y="3202408"/>
              <a:ext cx="721865" cy="369332"/>
            </a:xfrm>
            <a:prstGeom prst="rect">
              <a:avLst/>
            </a:prstGeom>
            <a:noFill/>
          </p:spPr>
          <p:txBody>
            <a:bodyPr wrap="none" rtlCol="0">
              <a:spAutoFit/>
            </a:bodyPr>
            <a:lstStyle/>
            <a:p>
              <a:pPr algn="ctr"/>
              <a:r>
                <a:rPr lang="es-ES" b="1" dirty="0">
                  <a:solidFill>
                    <a:schemeClr val="bg1"/>
                  </a:solidFill>
                </a:rPr>
                <a:t>Aero</a:t>
              </a:r>
            </a:p>
          </p:txBody>
        </p:sp>
      </p:grpSp>
      <p:grpSp>
        <p:nvGrpSpPr>
          <p:cNvPr id="13" name="Group 12">
            <a:extLst>
              <a:ext uri="{FF2B5EF4-FFF2-40B4-BE49-F238E27FC236}">
                <a16:creationId xmlns:a16="http://schemas.microsoft.com/office/drawing/2014/main" id="{8E5E5080-700A-96E3-7ACC-B1FB7F6DC43F}"/>
              </a:ext>
            </a:extLst>
          </p:cNvPr>
          <p:cNvGrpSpPr/>
          <p:nvPr/>
        </p:nvGrpSpPr>
        <p:grpSpPr>
          <a:xfrm>
            <a:off x="9245444" y="2139000"/>
            <a:ext cx="1574662" cy="1524562"/>
            <a:chOff x="9283577" y="2185678"/>
            <a:chExt cx="1574662" cy="1524562"/>
          </a:xfrm>
        </p:grpSpPr>
        <p:grpSp>
          <p:nvGrpSpPr>
            <p:cNvPr id="27" name="object 13">
              <a:extLst>
                <a:ext uri="{FF2B5EF4-FFF2-40B4-BE49-F238E27FC236}">
                  <a16:creationId xmlns:a16="http://schemas.microsoft.com/office/drawing/2014/main" id="{93744761-8F3B-37DA-E8DC-6A9B451D0292}"/>
                </a:ext>
              </a:extLst>
            </p:cNvPr>
            <p:cNvGrpSpPr/>
            <p:nvPr/>
          </p:nvGrpSpPr>
          <p:grpSpPr>
            <a:xfrm>
              <a:off x="9801925" y="2185678"/>
              <a:ext cx="537967" cy="682241"/>
              <a:chOff x="14439777" y="4102900"/>
              <a:chExt cx="724535" cy="918844"/>
            </a:xfrm>
          </p:grpSpPr>
          <p:sp>
            <p:nvSpPr>
              <p:cNvPr id="28" name="object 14">
                <a:extLst>
                  <a:ext uri="{FF2B5EF4-FFF2-40B4-BE49-F238E27FC236}">
                    <a16:creationId xmlns:a16="http://schemas.microsoft.com/office/drawing/2014/main" id="{46E79507-B9F8-B0B6-1228-2C4310BCA720}"/>
                  </a:ext>
                </a:extLst>
              </p:cNvPr>
              <p:cNvSpPr/>
              <p:nvPr/>
            </p:nvSpPr>
            <p:spPr>
              <a:xfrm>
                <a:off x="14707464" y="4102899"/>
                <a:ext cx="457200" cy="300355"/>
              </a:xfrm>
              <a:custGeom>
                <a:avLst/>
                <a:gdLst/>
                <a:ahLst/>
                <a:cxnLst/>
                <a:rect l="l" t="t" r="r" b="b"/>
                <a:pathLst>
                  <a:path w="457200" h="300354">
                    <a:moveTo>
                      <a:pt x="373227" y="290474"/>
                    </a:moveTo>
                    <a:lnTo>
                      <a:pt x="353822" y="240868"/>
                    </a:lnTo>
                    <a:lnTo>
                      <a:pt x="329374" y="200507"/>
                    </a:lnTo>
                    <a:lnTo>
                      <a:pt x="299478" y="165658"/>
                    </a:lnTo>
                    <a:lnTo>
                      <a:pt x="264998" y="136791"/>
                    </a:lnTo>
                    <a:lnTo>
                      <a:pt x="226822" y="114439"/>
                    </a:lnTo>
                    <a:lnTo>
                      <a:pt x="185851" y="99123"/>
                    </a:lnTo>
                    <a:lnTo>
                      <a:pt x="172732" y="96761"/>
                    </a:lnTo>
                    <a:lnTo>
                      <a:pt x="142976" y="91376"/>
                    </a:lnTo>
                    <a:lnTo>
                      <a:pt x="99098" y="91706"/>
                    </a:lnTo>
                    <a:lnTo>
                      <a:pt x="55105" y="100647"/>
                    </a:lnTo>
                    <a:lnTo>
                      <a:pt x="26885" y="111506"/>
                    </a:lnTo>
                    <a:lnTo>
                      <a:pt x="27901" y="114490"/>
                    </a:lnTo>
                    <a:lnTo>
                      <a:pt x="37236" y="141960"/>
                    </a:lnTo>
                    <a:lnTo>
                      <a:pt x="43865" y="139001"/>
                    </a:lnTo>
                    <a:lnTo>
                      <a:pt x="50647" y="136220"/>
                    </a:lnTo>
                    <a:lnTo>
                      <a:pt x="58724" y="133248"/>
                    </a:lnTo>
                    <a:lnTo>
                      <a:pt x="64592" y="131368"/>
                    </a:lnTo>
                    <a:lnTo>
                      <a:pt x="108877" y="122720"/>
                    </a:lnTo>
                    <a:lnTo>
                      <a:pt x="152323" y="123583"/>
                    </a:lnTo>
                    <a:lnTo>
                      <a:pt x="193967" y="133375"/>
                    </a:lnTo>
                    <a:lnTo>
                      <a:pt x="232854" y="151498"/>
                    </a:lnTo>
                    <a:lnTo>
                      <a:pt x="268046" y="177355"/>
                    </a:lnTo>
                    <a:lnTo>
                      <a:pt x="298602" y="210362"/>
                    </a:lnTo>
                    <a:lnTo>
                      <a:pt x="323545" y="249910"/>
                    </a:lnTo>
                    <a:lnTo>
                      <a:pt x="323773" y="250482"/>
                    </a:lnTo>
                    <a:lnTo>
                      <a:pt x="341947" y="295414"/>
                    </a:lnTo>
                    <a:lnTo>
                      <a:pt x="343446" y="300316"/>
                    </a:lnTo>
                    <a:lnTo>
                      <a:pt x="373227" y="290474"/>
                    </a:lnTo>
                    <a:close/>
                  </a:path>
                  <a:path w="457200" h="300354">
                    <a:moveTo>
                      <a:pt x="456641" y="263677"/>
                    </a:moveTo>
                    <a:lnTo>
                      <a:pt x="437857" y="212598"/>
                    </a:lnTo>
                    <a:lnTo>
                      <a:pt x="415925" y="170802"/>
                    </a:lnTo>
                    <a:lnTo>
                      <a:pt x="389610" y="132880"/>
                    </a:lnTo>
                    <a:lnTo>
                      <a:pt x="359410" y="99110"/>
                    </a:lnTo>
                    <a:lnTo>
                      <a:pt x="325805" y="69773"/>
                    </a:lnTo>
                    <a:lnTo>
                      <a:pt x="289293" y="45186"/>
                    </a:lnTo>
                    <a:lnTo>
                      <a:pt x="250393" y="25628"/>
                    </a:lnTo>
                    <a:lnTo>
                      <a:pt x="209575" y="11379"/>
                    </a:lnTo>
                    <a:lnTo>
                      <a:pt x="178269" y="4978"/>
                    </a:lnTo>
                    <a:lnTo>
                      <a:pt x="167360" y="2743"/>
                    </a:lnTo>
                    <a:lnTo>
                      <a:pt x="124218" y="0"/>
                    </a:lnTo>
                    <a:lnTo>
                      <a:pt x="80670" y="3454"/>
                    </a:lnTo>
                    <a:lnTo>
                      <a:pt x="37198" y="13385"/>
                    </a:lnTo>
                    <a:lnTo>
                      <a:pt x="0" y="27698"/>
                    </a:lnTo>
                    <a:lnTo>
                      <a:pt x="482" y="29121"/>
                    </a:lnTo>
                    <a:lnTo>
                      <a:pt x="11391" y="60807"/>
                    </a:lnTo>
                    <a:lnTo>
                      <a:pt x="20129" y="56883"/>
                    </a:lnTo>
                    <a:lnTo>
                      <a:pt x="29057" y="53238"/>
                    </a:lnTo>
                    <a:lnTo>
                      <a:pt x="39535" y="49377"/>
                    </a:lnTo>
                    <a:lnTo>
                      <a:pt x="47447" y="46850"/>
                    </a:lnTo>
                    <a:lnTo>
                      <a:pt x="90246" y="37363"/>
                    </a:lnTo>
                    <a:lnTo>
                      <a:pt x="133083" y="34810"/>
                    </a:lnTo>
                    <a:lnTo>
                      <a:pt x="175387" y="38823"/>
                    </a:lnTo>
                    <a:lnTo>
                      <a:pt x="216573" y="49098"/>
                    </a:lnTo>
                    <a:lnTo>
                      <a:pt x="256057" y="65265"/>
                    </a:lnTo>
                    <a:lnTo>
                      <a:pt x="293255" y="86995"/>
                    </a:lnTo>
                    <a:lnTo>
                      <a:pt x="327583" y="113957"/>
                    </a:lnTo>
                    <a:lnTo>
                      <a:pt x="358444" y="145808"/>
                    </a:lnTo>
                    <a:lnTo>
                      <a:pt x="385279" y="182206"/>
                    </a:lnTo>
                    <a:lnTo>
                      <a:pt x="407479" y="222821"/>
                    </a:lnTo>
                    <a:lnTo>
                      <a:pt x="424484" y="267309"/>
                    </a:lnTo>
                    <a:lnTo>
                      <a:pt x="426453" y="273773"/>
                    </a:lnTo>
                    <a:lnTo>
                      <a:pt x="456641" y="263677"/>
                    </a:lnTo>
                    <a:close/>
                  </a:path>
                </a:pathLst>
              </a:custGeom>
              <a:solidFill>
                <a:srgbClr val="00ABAF"/>
              </a:solidFill>
            </p:spPr>
            <p:txBody>
              <a:bodyPr wrap="square" lIns="0" tIns="0" rIns="0" bIns="0" rtlCol="0"/>
              <a:lstStyle/>
              <a:p>
                <a:endParaRPr/>
              </a:p>
            </p:txBody>
          </p:sp>
          <p:pic>
            <p:nvPicPr>
              <p:cNvPr id="29" name="object 15">
                <a:extLst>
                  <a:ext uri="{FF2B5EF4-FFF2-40B4-BE49-F238E27FC236}">
                    <a16:creationId xmlns:a16="http://schemas.microsoft.com/office/drawing/2014/main" id="{72A76FD0-7346-1CD5-966A-2EDE575F4633}"/>
                  </a:ext>
                </a:extLst>
              </p:cNvPr>
              <p:cNvPicPr/>
              <p:nvPr/>
            </p:nvPicPr>
            <p:blipFill>
              <a:blip r:embed="rId4" cstate="print"/>
              <a:stretch>
                <a:fillRect/>
              </a:stretch>
            </p:blipFill>
            <p:spPr>
              <a:xfrm>
                <a:off x="14758869" y="4276100"/>
                <a:ext cx="245609" cy="151891"/>
              </a:xfrm>
              <a:prstGeom prst="rect">
                <a:avLst/>
              </a:prstGeom>
            </p:spPr>
          </p:pic>
          <p:sp>
            <p:nvSpPr>
              <p:cNvPr id="30" name="object 16">
                <a:extLst>
                  <a:ext uri="{FF2B5EF4-FFF2-40B4-BE49-F238E27FC236}">
                    <a16:creationId xmlns:a16="http://schemas.microsoft.com/office/drawing/2014/main" id="{2956B6D4-94ED-E1D9-16E3-DC210F78FBF6}"/>
                  </a:ext>
                </a:extLst>
              </p:cNvPr>
              <p:cNvSpPr/>
              <p:nvPr/>
            </p:nvSpPr>
            <p:spPr>
              <a:xfrm>
                <a:off x="14439773" y="4323282"/>
                <a:ext cx="713105" cy="698500"/>
              </a:xfrm>
              <a:custGeom>
                <a:avLst/>
                <a:gdLst/>
                <a:ahLst/>
                <a:cxnLst/>
                <a:rect l="l" t="t" r="r" b="b"/>
                <a:pathLst>
                  <a:path w="713105" h="698500">
                    <a:moveTo>
                      <a:pt x="410641" y="697115"/>
                    </a:moveTo>
                    <a:lnTo>
                      <a:pt x="389521" y="654011"/>
                    </a:lnTo>
                    <a:lnTo>
                      <a:pt x="370154" y="609841"/>
                    </a:lnTo>
                    <a:lnTo>
                      <a:pt x="352780" y="565670"/>
                    </a:lnTo>
                    <a:lnTo>
                      <a:pt x="347345" y="550227"/>
                    </a:lnTo>
                    <a:lnTo>
                      <a:pt x="337604" y="522554"/>
                    </a:lnTo>
                    <a:lnTo>
                      <a:pt x="287401" y="511060"/>
                    </a:lnTo>
                    <a:lnTo>
                      <a:pt x="240944" y="494157"/>
                    </a:lnTo>
                    <a:lnTo>
                      <a:pt x="192824" y="468782"/>
                    </a:lnTo>
                    <a:lnTo>
                      <a:pt x="185127" y="463105"/>
                    </a:lnTo>
                    <a:lnTo>
                      <a:pt x="185127" y="502539"/>
                    </a:lnTo>
                    <a:lnTo>
                      <a:pt x="165150" y="560768"/>
                    </a:lnTo>
                    <a:lnTo>
                      <a:pt x="140919" y="611428"/>
                    </a:lnTo>
                    <a:lnTo>
                      <a:pt x="115074" y="651751"/>
                    </a:lnTo>
                    <a:lnTo>
                      <a:pt x="90246" y="678942"/>
                    </a:lnTo>
                    <a:lnTo>
                      <a:pt x="107911" y="635457"/>
                    </a:lnTo>
                    <a:lnTo>
                      <a:pt x="124485" y="592721"/>
                    </a:lnTo>
                    <a:lnTo>
                      <a:pt x="141185" y="544563"/>
                    </a:lnTo>
                    <a:lnTo>
                      <a:pt x="159245" y="484784"/>
                    </a:lnTo>
                    <a:lnTo>
                      <a:pt x="185127" y="502539"/>
                    </a:lnTo>
                    <a:lnTo>
                      <a:pt x="185127" y="463105"/>
                    </a:lnTo>
                    <a:lnTo>
                      <a:pt x="148120" y="435749"/>
                    </a:lnTo>
                    <a:lnTo>
                      <a:pt x="134442" y="479475"/>
                    </a:lnTo>
                    <a:lnTo>
                      <a:pt x="120484" y="523201"/>
                    </a:lnTo>
                    <a:lnTo>
                      <a:pt x="105664" y="566928"/>
                    </a:lnTo>
                    <a:lnTo>
                      <a:pt x="89357" y="610654"/>
                    </a:lnTo>
                    <a:lnTo>
                      <a:pt x="70993" y="654392"/>
                    </a:lnTo>
                    <a:lnTo>
                      <a:pt x="49961" y="698131"/>
                    </a:lnTo>
                    <a:lnTo>
                      <a:pt x="126530" y="697966"/>
                    </a:lnTo>
                    <a:lnTo>
                      <a:pt x="410641" y="697115"/>
                    </a:lnTo>
                    <a:close/>
                  </a:path>
                  <a:path w="713105" h="698500">
                    <a:moveTo>
                      <a:pt x="712927" y="374802"/>
                    </a:moveTo>
                    <a:lnTo>
                      <a:pt x="164490" y="84861"/>
                    </a:lnTo>
                    <a:lnTo>
                      <a:pt x="164490" y="343738"/>
                    </a:lnTo>
                    <a:lnTo>
                      <a:pt x="130009" y="306514"/>
                    </a:lnTo>
                    <a:lnTo>
                      <a:pt x="100177" y="266446"/>
                    </a:lnTo>
                    <a:lnTo>
                      <a:pt x="75653" y="223278"/>
                    </a:lnTo>
                    <a:lnTo>
                      <a:pt x="57073" y="176695"/>
                    </a:lnTo>
                    <a:lnTo>
                      <a:pt x="45072" y="126415"/>
                    </a:lnTo>
                    <a:lnTo>
                      <a:pt x="40309" y="72161"/>
                    </a:lnTo>
                    <a:lnTo>
                      <a:pt x="101803" y="106692"/>
                    </a:lnTo>
                    <a:lnTo>
                      <a:pt x="105676" y="162433"/>
                    </a:lnTo>
                    <a:lnTo>
                      <a:pt x="114541" y="210756"/>
                    </a:lnTo>
                    <a:lnTo>
                      <a:pt x="127736" y="254901"/>
                    </a:lnTo>
                    <a:lnTo>
                      <a:pt x="144614" y="298145"/>
                    </a:lnTo>
                    <a:lnTo>
                      <a:pt x="164490" y="343738"/>
                    </a:lnTo>
                    <a:lnTo>
                      <a:pt x="164490" y="84861"/>
                    </a:lnTo>
                    <a:lnTo>
                      <a:pt x="3975" y="0"/>
                    </a:lnTo>
                    <a:lnTo>
                      <a:pt x="0" y="47193"/>
                    </a:lnTo>
                    <a:lnTo>
                      <a:pt x="1270" y="94170"/>
                    </a:lnTo>
                    <a:lnTo>
                      <a:pt x="7645" y="140500"/>
                    </a:lnTo>
                    <a:lnTo>
                      <a:pt x="19024" y="185750"/>
                    </a:lnTo>
                    <a:lnTo>
                      <a:pt x="35242" y="229489"/>
                    </a:lnTo>
                    <a:lnTo>
                      <a:pt x="56184" y="271310"/>
                    </a:lnTo>
                    <a:lnTo>
                      <a:pt x="81711" y="310756"/>
                    </a:lnTo>
                    <a:lnTo>
                      <a:pt x="111696" y="347421"/>
                    </a:lnTo>
                    <a:lnTo>
                      <a:pt x="145999" y="380860"/>
                    </a:lnTo>
                    <a:lnTo>
                      <a:pt x="184492" y="410654"/>
                    </a:lnTo>
                    <a:lnTo>
                      <a:pt x="227037" y="436384"/>
                    </a:lnTo>
                    <a:lnTo>
                      <a:pt x="272249" y="457047"/>
                    </a:lnTo>
                    <a:lnTo>
                      <a:pt x="318541" y="472071"/>
                    </a:lnTo>
                    <a:lnTo>
                      <a:pt x="365467" y="481571"/>
                    </a:lnTo>
                    <a:lnTo>
                      <a:pt x="412610" y="485686"/>
                    </a:lnTo>
                    <a:lnTo>
                      <a:pt x="434162" y="485165"/>
                    </a:lnTo>
                    <a:lnTo>
                      <a:pt x="505841" y="478282"/>
                    </a:lnTo>
                    <a:lnTo>
                      <a:pt x="551078" y="467042"/>
                    </a:lnTo>
                    <a:lnTo>
                      <a:pt x="594842" y="450938"/>
                    </a:lnTo>
                    <a:lnTo>
                      <a:pt x="636689" y="430110"/>
                    </a:lnTo>
                    <a:lnTo>
                      <a:pt x="675373" y="405206"/>
                    </a:lnTo>
                    <a:lnTo>
                      <a:pt x="676186" y="404685"/>
                    </a:lnTo>
                    <a:lnTo>
                      <a:pt x="712927" y="374802"/>
                    </a:lnTo>
                    <a:close/>
                  </a:path>
                </a:pathLst>
              </a:custGeom>
              <a:solidFill>
                <a:srgbClr val="00ABAF"/>
              </a:solidFill>
            </p:spPr>
            <p:txBody>
              <a:bodyPr wrap="square" lIns="0" tIns="0" rIns="0" bIns="0" rtlCol="0"/>
              <a:lstStyle/>
              <a:p>
                <a:endParaRPr/>
              </a:p>
            </p:txBody>
          </p:sp>
          <p:pic>
            <p:nvPicPr>
              <p:cNvPr id="31" name="object 17">
                <a:extLst>
                  <a:ext uri="{FF2B5EF4-FFF2-40B4-BE49-F238E27FC236}">
                    <a16:creationId xmlns:a16="http://schemas.microsoft.com/office/drawing/2014/main" id="{F6440832-3614-879B-F188-58ACB93BA89F}"/>
                  </a:ext>
                </a:extLst>
              </p:cNvPr>
              <p:cNvPicPr/>
              <p:nvPr/>
            </p:nvPicPr>
            <p:blipFill>
              <a:blip r:embed="rId5" cstate="print"/>
              <a:stretch>
                <a:fillRect/>
              </a:stretch>
            </p:blipFill>
            <p:spPr>
              <a:xfrm>
                <a:off x="14773171" y="4404851"/>
                <a:ext cx="96949" cy="132085"/>
              </a:xfrm>
              <a:prstGeom prst="rect">
                <a:avLst/>
              </a:prstGeom>
            </p:spPr>
          </p:pic>
        </p:grpSp>
        <p:sp>
          <p:nvSpPr>
            <p:cNvPr id="53" name="CuadroTexto 52">
              <a:extLst>
                <a:ext uri="{FF2B5EF4-FFF2-40B4-BE49-F238E27FC236}">
                  <a16:creationId xmlns:a16="http://schemas.microsoft.com/office/drawing/2014/main" id="{C10D2E9D-145B-3EC6-12F9-D5999E6F7635}"/>
                </a:ext>
              </a:extLst>
            </p:cNvPr>
            <p:cNvSpPr txBox="1"/>
            <p:nvPr/>
          </p:nvSpPr>
          <p:spPr>
            <a:xfrm>
              <a:off x="9283577" y="3063909"/>
              <a:ext cx="1574662" cy="646331"/>
            </a:xfrm>
            <a:prstGeom prst="rect">
              <a:avLst/>
            </a:prstGeom>
            <a:noFill/>
          </p:spPr>
          <p:txBody>
            <a:bodyPr wrap="none" rtlCol="0">
              <a:spAutoFit/>
            </a:bodyPr>
            <a:lstStyle/>
            <a:p>
              <a:pPr algn="ctr"/>
              <a:r>
                <a:rPr lang="es-ES" b="1" dirty="0">
                  <a:solidFill>
                    <a:schemeClr val="bg1"/>
                  </a:solidFill>
                </a:rPr>
                <a:t>Broadcast &amp;</a:t>
              </a:r>
            </a:p>
            <a:p>
              <a:pPr algn="ctr"/>
              <a:r>
                <a:rPr lang="es-ES" b="1" dirty="0">
                  <a:solidFill>
                    <a:schemeClr val="bg1"/>
                  </a:solidFill>
                </a:rPr>
                <a:t>Media</a:t>
              </a:r>
            </a:p>
          </p:txBody>
        </p:sp>
      </p:grpSp>
      <p:pic>
        <p:nvPicPr>
          <p:cNvPr id="116" name="Imagen 115">
            <a:extLst>
              <a:ext uri="{FF2B5EF4-FFF2-40B4-BE49-F238E27FC236}">
                <a16:creationId xmlns:a16="http://schemas.microsoft.com/office/drawing/2014/main" id="{CC9D9B99-A8B2-F6D8-0A8A-837E79E2D80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448303" y="260160"/>
            <a:ext cx="2460238" cy="401008"/>
          </a:xfrm>
          <a:prstGeom prst="rect">
            <a:avLst/>
          </a:prstGeom>
        </p:spPr>
      </p:pic>
      <p:pic>
        <p:nvPicPr>
          <p:cNvPr id="4" name="Picture 3" descr="A blue dots in the sky&#10;&#10;Description automatically generated">
            <a:extLst>
              <a:ext uri="{FF2B5EF4-FFF2-40B4-BE49-F238E27FC236}">
                <a16:creationId xmlns:a16="http://schemas.microsoft.com/office/drawing/2014/main" id="{9EC0CDE8-2EFD-6787-49B1-678D4A4440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14662">
            <a:off x="-2081543" y="6213670"/>
            <a:ext cx="12192000" cy="1986408"/>
          </a:xfrm>
          <a:prstGeom prst="rect">
            <a:avLst/>
          </a:prstGeom>
        </p:spPr>
      </p:pic>
      <p:grpSp>
        <p:nvGrpSpPr>
          <p:cNvPr id="21" name="Group 20">
            <a:extLst>
              <a:ext uri="{FF2B5EF4-FFF2-40B4-BE49-F238E27FC236}">
                <a16:creationId xmlns:a16="http://schemas.microsoft.com/office/drawing/2014/main" id="{DB9103EC-0117-0744-3FF4-4D33AE1E3753}"/>
              </a:ext>
            </a:extLst>
          </p:cNvPr>
          <p:cNvGrpSpPr/>
          <p:nvPr/>
        </p:nvGrpSpPr>
        <p:grpSpPr>
          <a:xfrm>
            <a:off x="1353385" y="4145486"/>
            <a:ext cx="1683666" cy="1622211"/>
            <a:chOff x="1078055" y="4046109"/>
            <a:chExt cx="1683666" cy="1622211"/>
          </a:xfrm>
        </p:grpSpPr>
        <p:sp>
          <p:nvSpPr>
            <p:cNvPr id="6" name="object 6">
              <a:extLst>
                <a:ext uri="{FF2B5EF4-FFF2-40B4-BE49-F238E27FC236}">
                  <a16:creationId xmlns:a16="http://schemas.microsoft.com/office/drawing/2014/main" id="{F7CC38AA-74C9-8DEE-8A1C-743CD5C3B9BB}"/>
                </a:ext>
              </a:extLst>
            </p:cNvPr>
            <p:cNvSpPr/>
            <p:nvPr/>
          </p:nvSpPr>
          <p:spPr>
            <a:xfrm>
              <a:off x="1484706" y="4046109"/>
              <a:ext cx="870364" cy="869421"/>
            </a:xfrm>
            <a:custGeom>
              <a:avLst/>
              <a:gdLst/>
              <a:ahLst/>
              <a:cxnLst/>
              <a:rect l="l" t="t" r="r" b="b"/>
              <a:pathLst>
                <a:path w="1172209" h="1170940">
                  <a:moveTo>
                    <a:pt x="189014" y="680440"/>
                  </a:moveTo>
                  <a:lnTo>
                    <a:pt x="151206" y="680440"/>
                  </a:lnTo>
                  <a:lnTo>
                    <a:pt x="151206" y="718248"/>
                  </a:lnTo>
                  <a:lnTo>
                    <a:pt x="189014" y="718248"/>
                  </a:lnTo>
                  <a:lnTo>
                    <a:pt x="189014" y="680440"/>
                  </a:lnTo>
                  <a:close/>
                </a:path>
                <a:path w="1172209" h="1170940">
                  <a:moveTo>
                    <a:pt x="264617" y="680440"/>
                  </a:moveTo>
                  <a:lnTo>
                    <a:pt x="226809" y="680440"/>
                  </a:lnTo>
                  <a:lnTo>
                    <a:pt x="226809" y="718248"/>
                  </a:lnTo>
                  <a:lnTo>
                    <a:pt x="264617" y="718248"/>
                  </a:lnTo>
                  <a:lnTo>
                    <a:pt x="264617" y="680440"/>
                  </a:lnTo>
                  <a:close/>
                </a:path>
                <a:path w="1172209" h="1170940">
                  <a:moveTo>
                    <a:pt x="340220" y="982980"/>
                  </a:moveTo>
                  <a:lnTo>
                    <a:pt x="302412" y="982980"/>
                  </a:lnTo>
                  <a:lnTo>
                    <a:pt x="302412" y="1021080"/>
                  </a:lnTo>
                  <a:lnTo>
                    <a:pt x="302412" y="1057910"/>
                  </a:lnTo>
                  <a:lnTo>
                    <a:pt x="264617" y="1057910"/>
                  </a:lnTo>
                  <a:lnTo>
                    <a:pt x="264617" y="1021080"/>
                  </a:lnTo>
                  <a:lnTo>
                    <a:pt x="302412" y="1021080"/>
                  </a:lnTo>
                  <a:lnTo>
                    <a:pt x="302412" y="982980"/>
                  </a:lnTo>
                  <a:lnTo>
                    <a:pt x="226809" y="982980"/>
                  </a:lnTo>
                  <a:lnTo>
                    <a:pt x="226809" y="1021080"/>
                  </a:lnTo>
                  <a:lnTo>
                    <a:pt x="226809" y="1057910"/>
                  </a:lnTo>
                  <a:lnTo>
                    <a:pt x="189014" y="1057910"/>
                  </a:lnTo>
                  <a:lnTo>
                    <a:pt x="189014" y="1021080"/>
                  </a:lnTo>
                  <a:lnTo>
                    <a:pt x="226809" y="1021080"/>
                  </a:lnTo>
                  <a:lnTo>
                    <a:pt x="226809" y="982980"/>
                  </a:lnTo>
                  <a:lnTo>
                    <a:pt x="151206" y="982980"/>
                  </a:lnTo>
                  <a:lnTo>
                    <a:pt x="151206" y="1021080"/>
                  </a:lnTo>
                  <a:lnTo>
                    <a:pt x="151206" y="1057910"/>
                  </a:lnTo>
                  <a:lnTo>
                    <a:pt x="151206" y="1096010"/>
                  </a:lnTo>
                  <a:lnTo>
                    <a:pt x="340220" y="1096010"/>
                  </a:lnTo>
                  <a:lnTo>
                    <a:pt x="340220" y="1058468"/>
                  </a:lnTo>
                  <a:lnTo>
                    <a:pt x="340220" y="1057910"/>
                  </a:lnTo>
                  <a:lnTo>
                    <a:pt x="340220" y="1021080"/>
                  </a:lnTo>
                  <a:lnTo>
                    <a:pt x="340220" y="1020660"/>
                  </a:lnTo>
                  <a:lnTo>
                    <a:pt x="340220" y="982980"/>
                  </a:lnTo>
                  <a:close/>
                </a:path>
                <a:path w="1172209" h="1170940">
                  <a:moveTo>
                    <a:pt x="378015" y="831646"/>
                  </a:moveTo>
                  <a:lnTo>
                    <a:pt x="340220" y="831646"/>
                  </a:lnTo>
                  <a:lnTo>
                    <a:pt x="340220" y="869454"/>
                  </a:lnTo>
                  <a:lnTo>
                    <a:pt x="378015" y="869454"/>
                  </a:lnTo>
                  <a:lnTo>
                    <a:pt x="378015" y="831646"/>
                  </a:lnTo>
                  <a:close/>
                </a:path>
                <a:path w="1172209" h="1170940">
                  <a:moveTo>
                    <a:pt x="378015" y="529234"/>
                  </a:moveTo>
                  <a:lnTo>
                    <a:pt x="340220" y="529234"/>
                  </a:lnTo>
                  <a:lnTo>
                    <a:pt x="340220" y="567042"/>
                  </a:lnTo>
                  <a:lnTo>
                    <a:pt x="378015" y="567042"/>
                  </a:lnTo>
                  <a:lnTo>
                    <a:pt x="378015" y="529234"/>
                  </a:lnTo>
                  <a:close/>
                </a:path>
                <a:path w="1172209" h="1170940">
                  <a:moveTo>
                    <a:pt x="453618" y="831646"/>
                  </a:moveTo>
                  <a:lnTo>
                    <a:pt x="415823" y="831646"/>
                  </a:lnTo>
                  <a:lnTo>
                    <a:pt x="415823" y="869454"/>
                  </a:lnTo>
                  <a:lnTo>
                    <a:pt x="453618" y="869454"/>
                  </a:lnTo>
                  <a:lnTo>
                    <a:pt x="453618" y="831646"/>
                  </a:lnTo>
                  <a:close/>
                </a:path>
                <a:path w="1172209" h="1170940">
                  <a:moveTo>
                    <a:pt x="453618" y="529234"/>
                  </a:moveTo>
                  <a:lnTo>
                    <a:pt x="415823" y="529234"/>
                  </a:lnTo>
                  <a:lnTo>
                    <a:pt x="415823" y="567042"/>
                  </a:lnTo>
                  <a:lnTo>
                    <a:pt x="453618" y="567042"/>
                  </a:lnTo>
                  <a:lnTo>
                    <a:pt x="453618" y="529234"/>
                  </a:lnTo>
                  <a:close/>
                </a:path>
                <a:path w="1172209" h="1170940">
                  <a:moveTo>
                    <a:pt x="1171867" y="358140"/>
                  </a:moveTo>
                  <a:lnTo>
                    <a:pt x="1168577" y="309880"/>
                  </a:lnTo>
                  <a:lnTo>
                    <a:pt x="1159014" y="262890"/>
                  </a:lnTo>
                  <a:lnTo>
                    <a:pt x="1143596" y="218440"/>
                  </a:lnTo>
                  <a:lnTo>
                    <a:pt x="1133944" y="199618"/>
                  </a:lnTo>
                  <a:lnTo>
                    <a:pt x="1133944" y="350520"/>
                  </a:lnTo>
                  <a:lnTo>
                    <a:pt x="1133881" y="365760"/>
                  </a:lnTo>
                  <a:lnTo>
                    <a:pt x="1128750" y="415290"/>
                  </a:lnTo>
                  <a:lnTo>
                    <a:pt x="1119822" y="415290"/>
                  </a:lnTo>
                  <a:lnTo>
                    <a:pt x="1119822" y="453390"/>
                  </a:lnTo>
                  <a:lnTo>
                    <a:pt x="1103376" y="495300"/>
                  </a:lnTo>
                  <a:lnTo>
                    <a:pt x="1081379" y="534670"/>
                  </a:lnTo>
                  <a:lnTo>
                    <a:pt x="1054303" y="570230"/>
                  </a:lnTo>
                  <a:lnTo>
                    <a:pt x="1022629" y="601980"/>
                  </a:lnTo>
                  <a:lnTo>
                    <a:pt x="986878" y="628650"/>
                  </a:lnTo>
                  <a:lnTo>
                    <a:pt x="947521" y="650240"/>
                  </a:lnTo>
                  <a:lnTo>
                    <a:pt x="905052" y="666750"/>
                  </a:lnTo>
                  <a:lnTo>
                    <a:pt x="859955" y="676910"/>
                  </a:lnTo>
                  <a:lnTo>
                    <a:pt x="812749" y="679450"/>
                  </a:lnTo>
                  <a:lnTo>
                    <a:pt x="788619" y="679450"/>
                  </a:lnTo>
                  <a:lnTo>
                    <a:pt x="741299" y="671830"/>
                  </a:lnTo>
                  <a:lnTo>
                    <a:pt x="718235" y="665480"/>
                  </a:lnTo>
                  <a:lnTo>
                    <a:pt x="718235" y="623570"/>
                  </a:lnTo>
                  <a:lnTo>
                    <a:pt x="926147" y="604520"/>
                  </a:lnTo>
                  <a:lnTo>
                    <a:pt x="948220" y="599440"/>
                  </a:lnTo>
                  <a:lnTo>
                    <a:pt x="966241" y="588010"/>
                  </a:lnTo>
                  <a:lnTo>
                    <a:pt x="978395" y="568960"/>
                  </a:lnTo>
                  <a:lnTo>
                    <a:pt x="982853" y="547370"/>
                  </a:lnTo>
                  <a:lnTo>
                    <a:pt x="978395" y="525780"/>
                  </a:lnTo>
                  <a:lnTo>
                    <a:pt x="966241" y="508000"/>
                  </a:lnTo>
                  <a:lnTo>
                    <a:pt x="948220" y="495300"/>
                  </a:lnTo>
                  <a:lnTo>
                    <a:pt x="926147" y="490220"/>
                  </a:lnTo>
                  <a:lnTo>
                    <a:pt x="907249" y="490220"/>
                  </a:lnTo>
                  <a:lnTo>
                    <a:pt x="899909" y="488950"/>
                  </a:lnTo>
                  <a:lnTo>
                    <a:pt x="893902" y="485140"/>
                  </a:lnTo>
                  <a:lnTo>
                    <a:pt x="889838" y="478790"/>
                  </a:lnTo>
                  <a:lnTo>
                    <a:pt x="888352" y="472440"/>
                  </a:lnTo>
                  <a:lnTo>
                    <a:pt x="889838" y="464820"/>
                  </a:lnTo>
                  <a:lnTo>
                    <a:pt x="893902" y="458470"/>
                  </a:lnTo>
                  <a:lnTo>
                    <a:pt x="899909" y="454660"/>
                  </a:lnTo>
                  <a:lnTo>
                    <a:pt x="907249" y="453390"/>
                  </a:lnTo>
                  <a:lnTo>
                    <a:pt x="1119822" y="453390"/>
                  </a:lnTo>
                  <a:lnTo>
                    <a:pt x="1119822" y="415290"/>
                  </a:lnTo>
                  <a:lnTo>
                    <a:pt x="907249" y="415290"/>
                  </a:lnTo>
                  <a:lnTo>
                    <a:pt x="885190" y="419100"/>
                  </a:lnTo>
                  <a:lnTo>
                    <a:pt x="867156" y="431800"/>
                  </a:lnTo>
                  <a:lnTo>
                    <a:pt x="855002" y="449580"/>
                  </a:lnTo>
                  <a:lnTo>
                    <a:pt x="850544" y="472440"/>
                  </a:lnTo>
                  <a:lnTo>
                    <a:pt x="855002" y="494030"/>
                  </a:lnTo>
                  <a:lnTo>
                    <a:pt x="867156" y="511810"/>
                  </a:lnTo>
                  <a:lnTo>
                    <a:pt x="885190" y="524510"/>
                  </a:lnTo>
                  <a:lnTo>
                    <a:pt x="907249" y="528320"/>
                  </a:lnTo>
                  <a:lnTo>
                    <a:pt x="926147" y="528320"/>
                  </a:lnTo>
                  <a:lnTo>
                    <a:pt x="933500" y="529590"/>
                  </a:lnTo>
                  <a:lnTo>
                    <a:pt x="939507" y="534670"/>
                  </a:lnTo>
                  <a:lnTo>
                    <a:pt x="943559" y="539750"/>
                  </a:lnTo>
                  <a:lnTo>
                    <a:pt x="945057" y="547370"/>
                  </a:lnTo>
                  <a:lnTo>
                    <a:pt x="943559" y="554990"/>
                  </a:lnTo>
                  <a:lnTo>
                    <a:pt x="939507" y="561340"/>
                  </a:lnTo>
                  <a:lnTo>
                    <a:pt x="933500" y="565150"/>
                  </a:lnTo>
                  <a:lnTo>
                    <a:pt x="926147" y="566420"/>
                  </a:lnTo>
                  <a:lnTo>
                    <a:pt x="737146" y="566420"/>
                  </a:lnTo>
                  <a:lnTo>
                    <a:pt x="715073" y="570230"/>
                  </a:lnTo>
                  <a:lnTo>
                    <a:pt x="697052" y="582930"/>
                  </a:lnTo>
                  <a:lnTo>
                    <a:pt x="684898" y="600710"/>
                  </a:lnTo>
                  <a:lnTo>
                    <a:pt x="680440" y="623570"/>
                  </a:lnTo>
                  <a:lnTo>
                    <a:pt x="680440" y="650240"/>
                  </a:lnTo>
                  <a:lnTo>
                    <a:pt x="660438" y="641350"/>
                  </a:lnTo>
                  <a:lnTo>
                    <a:pt x="641108" y="629920"/>
                  </a:lnTo>
                  <a:lnTo>
                    <a:pt x="622554" y="617220"/>
                  </a:lnTo>
                  <a:lnTo>
                    <a:pt x="604837" y="603250"/>
                  </a:lnTo>
                  <a:lnTo>
                    <a:pt x="604837" y="547370"/>
                  </a:lnTo>
                  <a:lnTo>
                    <a:pt x="597395" y="510540"/>
                  </a:lnTo>
                  <a:lnTo>
                    <a:pt x="585939" y="494030"/>
                  </a:lnTo>
                  <a:lnTo>
                    <a:pt x="583298" y="490220"/>
                  </a:lnTo>
                  <a:lnTo>
                    <a:pt x="577126" y="481330"/>
                  </a:lnTo>
                  <a:lnTo>
                    <a:pt x="567029" y="474510"/>
                  </a:lnTo>
                  <a:lnTo>
                    <a:pt x="567029" y="547370"/>
                  </a:lnTo>
                  <a:lnTo>
                    <a:pt x="567029" y="1076960"/>
                  </a:lnTo>
                  <a:lnTo>
                    <a:pt x="564210" y="1094740"/>
                  </a:lnTo>
                  <a:lnTo>
                    <a:pt x="556348" y="1109980"/>
                  </a:lnTo>
                  <a:lnTo>
                    <a:pt x="544385" y="1121410"/>
                  </a:lnTo>
                  <a:lnTo>
                    <a:pt x="529234" y="1130300"/>
                  </a:lnTo>
                  <a:lnTo>
                    <a:pt x="529234" y="944880"/>
                  </a:lnTo>
                  <a:lnTo>
                    <a:pt x="529234" y="906780"/>
                  </a:lnTo>
                  <a:lnTo>
                    <a:pt x="529234" y="494030"/>
                  </a:lnTo>
                  <a:lnTo>
                    <a:pt x="544385" y="502920"/>
                  </a:lnTo>
                  <a:lnTo>
                    <a:pt x="556348" y="514350"/>
                  </a:lnTo>
                  <a:lnTo>
                    <a:pt x="564210" y="529590"/>
                  </a:lnTo>
                  <a:lnTo>
                    <a:pt x="567029" y="547370"/>
                  </a:lnTo>
                  <a:lnTo>
                    <a:pt x="567029" y="474510"/>
                  </a:lnTo>
                  <a:lnTo>
                    <a:pt x="547090" y="461010"/>
                  </a:lnTo>
                  <a:lnTo>
                    <a:pt x="510324" y="453390"/>
                  </a:lnTo>
                  <a:lnTo>
                    <a:pt x="506196" y="453390"/>
                  </a:lnTo>
                  <a:lnTo>
                    <a:pt x="503428" y="443230"/>
                  </a:lnTo>
                  <a:lnTo>
                    <a:pt x="500913" y="434340"/>
                  </a:lnTo>
                  <a:lnTo>
                    <a:pt x="498678" y="424180"/>
                  </a:lnTo>
                  <a:lnTo>
                    <a:pt x="496747" y="415290"/>
                  </a:lnTo>
                  <a:lnTo>
                    <a:pt x="756043" y="415290"/>
                  </a:lnTo>
                  <a:lnTo>
                    <a:pt x="778116" y="410210"/>
                  </a:lnTo>
                  <a:lnTo>
                    <a:pt x="796137" y="398780"/>
                  </a:lnTo>
                  <a:lnTo>
                    <a:pt x="808291" y="381000"/>
                  </a:lnTo>
                  <a:lnTo>
                    <a:pt x="809028" y="377190"/>
                  </a:lnTo>
                  <a:lnTo>
                    <a:pt x="812749" y="358140"/>
                  </a:lnTo>
                  <a:lnTo>
                    <a:pt x="808291" y="336550"/>
                  </a:lnTo>
                  <a:lnTo>
                    <a:pt x="796137" y="318770"/>
                  </a:lnTo>
                  <a:lnTo>
                    <a:pt x="778116" y="306070"/>
                  </a:lnTo>
                  <a:lnTo>
                    <a:pt x="774941" y="305523"/>
                  </a:lnTo>
                  <a:lnTo>
                    <a:pt x="774941" y="358140"/>
                  </a:lnTo>
                  <a:lnTo>
                    <a:pt x="773455" y="365760"/>
                  </a:lnTo>
                  <a:lnTo>
                    <a:pt x="769391" y="372110"/>
                  </a:lnTo>
                  <a:lnTo>
                    <a:pt x="763384" y="375920"/>
                  </a:lnTo>
                  <a:lnTo>
                    <a:pt x="756043" y="377190"/>
                  </a:lnTo>
                  <a:lnTo>
                    <a:pt x="492239" y="377190"/>
                  </a:lnTo>
                  <a:lnTo>
                    <a:pt x="492163" y="375920"/>
                  </a:lnTo>
                  <a:lnTo>
                    <a:pt x="491871" y="370840"/>
                  </a:lnTo>
                  <a:lnTo>
                    <a:pt x="491515" y="365760"/>
                  </a:lnTo>
                  <a:lnTo>
                    <a:pt x="491426" y="358140"/>
                  </a:lnTo>
                  <a:lnTo>
                    <a:pt x="491426" y="490220"/>
                  </a:lnTo>
                  <a:lnTo>
                    <a:pt x="491426" y="604520"/>
                  </a:lnTo>
                  <a:lnTo>
                    <a:pt x="491426" y="1132840"/>
                  </a:lnTo>
                  <a:lnTo>
                    <a:pt x="113398" y="1132840"/>
                  </a:lnTo>
                  <a:lnTo>
                    <a:pt x="113398" y="1130300"/>
                  </a:lnTo>
                  <a:lnTo>
                    <a:pt x="113398" y="944880"/>
                  </a:lnTo>
                  <a:lnTo>
                    <a:pt x="491426" y="944880"/>
                  </a:lnTo>
                  <a:lnTo>
                    <a:pt x="491426" y="906780"/>
                  </a:lnTo>
                  <a:lnTo>
                    <a:pt x="113398" y="906780"/>
                  </a:lnTo>
                  <a:lnTo>
                    <a:pt x="113398" y="793750"/>
                  </a:lnTo>
                  <a:lnTo>
                    <a:pt x="491426" y="793750"/>
                  </a:lnTo>
                  <a:lnTo>
                    <a:pt x="491426" y="755650"/>
                  </a:lnTo>
                  <a:lnTo>
                    <a:pt x="113398" y="755650"/>
                  </a:lnTo>
                  <a:lnTo>
                    <a:pt x="113398" y="642620"/>
                  </a:lnTo>
                  <a:lnTo>
                    <a:pt x="491426" y="642620"/>
                  </a:lnTo>
                  <a:lnTo>
                    <a:pt x="491426" y="604520"/>
                  </a:lnTo>
                  <a:lnTo>
                    <a:pt x="113398" y="604520"/>
                  </a:lnTo>
                  <a:lnTo>
                    <a:pt x="113398" y="494030"/>
                  </a:lnTo>
                  <a:lnTo>
                    <a:pt x="113398" y="490220"/>
                  </a:lnTo>
                  <a:lnTo>
                    <a:pt x="491426" y="490220"/>
                  </a:lnTo>
                  <a:lnTo>
                    <a:pt x="491426" y="358140"/>
                  </a:lnTo>
                  <a:lnTo>
                    <a:pt x="494766" y="312420"/>
                  </a:lnTo>
                  <a:lnTo>
                    <a:pt x="504418" y="267970"/>
                  </a:lnTo>
                  <a:lnTo>
                    <a:pt x="519899" y="227330"/>
                  </a:lnTo>
                  <a:lnTo>
                    <a:pt x="540677" y="187960"/>
                  </a:lnTo>
                  <a:lnTo>
                    <a:pt x="699338" y="187960"/>
                  </a:lnTo>
                  <a:lnTo>
                    <a:pt x="706678" y="190500"/>
                  </a:lnTo>
                  <a:lnTo>
                    <a:pt x="712698" y="194310"/>
                  </a:lnTo>
                  <a:lnTo>
                    <a:pt x="716749" y="199390"/>
                  </a:lnTo>
                  <a:lnTo>
                    <a:pt x="718235" y="207010"/>
                  </a:lnTo>
                  <a:lnTo>
                    <a:pt x="716749" y="214630"/>
                  </a:lnTo>
                  <a:lnTo>
                    <a:pt x="712698" y="220980"/>
                  </a:lnTo>
                  <a:lnTo>
                    <a:pt x="706678" y="224790"/>
                  </a:lnTo>
                  <a:lnTo>
                    <a:pt x="699338" y="226060"/>
                  </a:lnTo>
                  <a:lnTo>
                    <a:pt x="661543" y="226060"/>
                  </a:lnTo>
                  <a:lnTo>
                    <a:pt x="639470" y="231140"/>
                  </a:lnTo>
                  <a:lnTo>
                    <a:pt x="621449" y="242570"/>
                  </a:lnTo>
                  <a:lnTo>
                    <a:pt x="609295" y="260350"/>
                  </a:lnTo>
                  <a:lnTo>
                    <a:pt x="604837" y="283210"/>
                  </a:lnTo>
                  <a:lnTo>
                    <a:pt x="609295" y="304800"/>
                  </a:lnTo>
                  <a:lnTo>
                    <a:pt x="621449" y="322580"/>
                  </a:lnTo>
                  <a:lnTo>
                    <a:pt x="639470" y="335280"/>
                  </a:lnTo>
                  <a:lnTo>
                    <a:pt x="661543" y="339090"/>
                  </a:lnTo>
                  <a:lnTo>
                    <a:pt x="756043" y="339090"/>
                  </a:lnTo>
                  <a:lnTo>
                    <a:pt x="763384" y="341630"/>
                  </a:lnTo>
                  <a:lnTo>
                    <a:pt x="769391" y="345440"/>
                  </a:lnTo>
                  <a:lnTo>
                    <a:pt x="773455" y="350520"/>
                  </a:lnTo>
                  <a:lnTo>
                    <a:pt x="774941" y="358140"/>
                  </a:lnTo>
                  <a:lnTo>
                    <a:pt x="774941" y="305523"/>
                  </a:lnTo>
                  <a:lnTo>
                    <a:pt x="756043" y="302260"/>
                  </a:lnTo>
                  <a:lnTo>
                    <a:pt x="661543" y="302260"/>
                  </a:lnTo>
                  <a:lnTo>
                    <a:pt x="654189" y="299720"/>
                  </a:lnTo>
                  <a:lnTo>
                    <a:pt x="648182" y="295910"/>
                  </a:lnTo>
                  <a:lnTo>
                    <a:pt x="644131" y="290830"/>
                  </a:lnTo>
                  <a:lnTo>
                    <a:pt x="642632" y="283210"/>
                  </a:lnTo>
                  <a:lnTo>
                    <a:pt x="644131" y="275590"/>
                  </a:lnTo>
                  <a:lnTo>
                    <a:pt x="648182" y="269240"/>
                  </a:lnTo>
                  <a:lnTo>
                    <a:pt x="654189" y="265430"/>
                  </a:lnTo>
                  <a:lnTo>
                    <a:pt x="661543" y="264160"/>
                  </a:lnTo>
                  <a:lnTo>
                    <a:pt x="699338" y="264160"/>
                  </a:lnTo>
                  <a:lnTo>
                    <a:pt x="721410" y="259080"/>
                  </a:lnTo>
                  <a:lnTo>
                    <a:pt x="739432" y="247650"/>
                  </a:lnTo>
                  <a:lnTo>
                    <a:pt x="751586" y="229870"/>
                  </a:lnTo>
                  <a:lnTo>
                    <a:pt x="756043" y="207010"/>
                  </a:lnTo>
                  <a:lnTo>
                    <a:pt x="752106" y="187960"/>
                  </a:lnTo>
                  <a:lnTo>
                    <a:pt x="751586" y="185420"/>
                  </a:lnTo>
                  <a:lnTo>
                    <a:pt x="739432" y="167640"/>
                  </a:lnTo>
                  <a:lnTo>
                    <a:pt x="721410" y="154940"/>
                  </a:lnTo>
                  <a:lnTo>
                    <a:pt x="699338" y="151130"/>
                  </a:lnTo>
                  <a:lnTo>
                    <a:pt x="568210" y="151130"/>
                  </a:lnTo>
                  <a:lnTo>
                    <a:pt x="600011" y="118110"/>
                  </a:lnTo>
                  <a:lnTo>
                    <a:pt x="636066" y="90170"/>
                  </a:lnTo>
                  <a:lnTo>
                    <a:pt x="675894" y="67310"/>
                  </a:lnTo>
                  <a:lnTo>
                    <a:pt x="718947" y="50800"/>
                  </a:lnTo>
                  <a:lnTo>
                    <a:pt x="764730" y="40640"/>
                  </a:lnTo>
                  <a:lnTo>
                    <a:pt x="812749" y="36830"/>
                  </a:lnTo>
                  <a:lnTo>
                    <a:pt x="853008" y="39370"/>
                  </a:lnTo>
                  <a:lnTo>
                    <a:pt x="891781" y="46990"/>
                  </a:lnTo>
                  <a:lnTo>
                    <a:pt x="928751" y="58420"/>
                  </a:lnTo>
                  <a:lnTo>
                    <a:pt x="963663" y="74930"/>
                  </a:lnTo>
                  <a:lnTo>
                    <a:pt x="850544" y="74930"/>
                  </a:lnTo>
                  <a:lnTo>
                    <a:pt x="828484" y="80010"/>
                  </a:lnTo>
                  <a:lnTo>
                    <a:pt x="810463" y="91440"/>
                  </a:lnTo>
                  <a:lnTo>
                    <a:pt x="798296" y="109220"/>
                  </a:lnTo>
                  <a:lnTo>
                    <a:pt x="793838" y="132080"/>
                  </a:lnTo>
                  <a:lnTo>
                    <a:pt x="798296" y="153670"/>
                  </a:lnTo>
                  <a:lnTo>
                    <a:pt x="810463" y="171450"/>
                  </a:lnTo>
                  <a:lnTo>
                    <a:pt x="828484" y="184150"/>
                  </a:lnTo>
                  <a:lnTo>
                    <a:pt x="850544" y="187960"/>
                  </a:lnTo>
                  <a:lnTo>
                    <a:pt x="926147" y="187960"/>
                  </a:lnTo>
                  <a:lnTo>
                    <a:pt x="933500" y="190500"/>
                  </a:lnTo>
                  <a:lnTo>
                    <a:pt x="939507" y="194310"/>
                  </a:lnTo>
                  <a:lnTo>
                    <a:pt x="943559" y="199390"/>
                  </a:lnTo>
                  <a:lnTo>
                    <a:pt x="945057" y="207010"/>
                  </a:lnTo>
                  <a:lnTo>
                    <a:pt x="943559" y="214630"/>
                  </a:lnTo>
                  <a:lnTo>
                    <a:pt x="939507" y="220980"/>
                  </a:lnTo>
                  <a:lnTo>
                    <a:pt x="933500" y="224790"/>
                  </a:lnTo>
                  <a:lnTo>
                    <a:pt x="926147" y="226060"/>
                  </a:lnTo>
                  <a:lnTo>
                    <a:pt x="907249" y="226060"/>
                  </a:lnTo>
                  <a:lnTo>
                    <a:pt x="885190" y="231140"/>
                  </a:lnTo>
                  <a:lnTo>
                    <a:pt x="867156" y="242570"/>
                  </a:lnTo>
                  <a:lnTo>
                    <a:pt x="855002" y="260350"/>
                  </a:lnTo>
                  <a:lnTo>
                    <a:pt x="850544" y="283210"/>
                  </a:lnTo>
                  <a:lnTo>
                    <a:pt x="855002" y="304800"/>
                  </a:lnTo>
                  <a:lnTo>
                    <a:pt x="867156" y="322580"/>
                  </a:lnTo>
                  <a:lnTo>
                    <a:pt x="885190" y="335280"/>
                  </a:lnTo>
                  <a:lnTo>
                    <a:pt x="907249" y="339090"/>
                  </a:lnTo>
                  <a:lnTo>
                    <a:pt x="1133106" y="339090"/>
                  </a:lnTo>
                  <a:lnTo>
                    <a:pt x="1133475" y="345440"/>
                  </a:lnTo>
                  <a:lnTo>
                    <a:pt x="1133944" y="350520"/>
                  </a:lnTo>
                  <a:lnTo>
                    <a:pt x="1133944" y="199618"/>
                  </a:lnTo>
                  <a:lnTo>
                    <a:pt x="1128750" y="189484"/>
                  </a:lnTo>
                  <a:lnTo>
                    <a:pt x="1128750" y="302260"/>
                  </a:lnTo>
                  <a:lnTo>
                    <a:pt x="907249" y="302260"/>
                  </a:lnTo>
                  <a:lnTo>
                    <a:pt x="899909" y="299720"/>
                  </a:lnTo>
                  <a:lnTo>
                    <a:pt x="893902" y="295910"/>
                  </a:lnTo>
                  <a:lnTo>
                    <a:pt x="889838" y="290830"/>
                  </a:lnTo>
                  <a:lnTo>
                    <a:pt x="888352" y="283210"/>
                  </a:lnTo>
                  <a:lnTo>
                    <a:pt x="889838" y="275590"/>
                  </a:lnTo>
                  <a:lnTo>
                    <a:pt x="893902" y="269240"/>
                  </a:lnTo>
                  <a:lnTo>
                    <a:pt x="899909" y="265430"/>
                  </a:lnTo>
                  <a:lnTo>
                    <a:pt x="907249" y="264160"/>
                  </a:lnTo>
                  <a:lnTo>
                    <a:pt x="926147" y="264160"/>
                  </a:lnTo>
                  <a:lnTo>
                    <a:pt x="948220" y="259080"/>
                  </a:lnTo>
                  <a:lnTo>
                    <a:pt x="966241" y="247650"/>
                  </a:lnTo>
                  <a:lnTo>
                    <a:pt x="978395" y="229870"/>
                  </a:lnTo>
                  <a:lnTo>
                    <a:pt x="982853" y="207010"/>
                  </a:lnTo>
                  <a:lnTo>
                    <a:pt x="978395" y="185420"/>
                  </a:lnTo>
                  <a:lnTo>
                    <a:pt x="966241" y="167640"/>
                  </a:lnTo>
                  <a:lnTo>
                    <a:pt x="948220" y="154940"/>
                  </a:lnTo>
                  <a:lnTo>
                    <a:pt x="926147" y="151130"/>
                  </a:lnTo>
                  <a:lnTo>
                    <a:pt x="850544" y="151130"/>
                  </a:lnTo>
                  <a:lnTo>
                    <a:pt x="843203" y="148590"/>
                  </a:lnTo>
                  <a:lnTo>
                    <a:pt x="837196" y="144780"/>
                  </a:lnTo>
                  <a:lnTo>
                    <a:pt x="833132" y="138430"/>
                  </a:lnTo>
                  <a:lnTo>
                    <a:pt x="831646" y="132080"/>
                  </a:lnTo>
                  <a:lnTo>
                    <a:pt x="833132" y="124460"/>
                  </a:lnTo>
                  <a:lnTo>
                    <a:pt x="837196" y="118110"/>
                  </a:lnTo>
                  <a:lnTo>
                    <a:pt x="843203" y="114300"/>
                  </a:lnTo>
                  <a:lnTo>
                    <a:pt x="850544" y="113030"/>
                  </a:lnTo>
                  <a:lnTo>
                    <a:pt x="1019327" y="113030"/>
                  </a:lnTo>
                  <a:lnTo>
                    <a:pt x="1058265" y="151130"/>
                  </a:lnTo>
                  <a:lnTo>
                    <a:pt x="1090066" y="196850"/>
                  </a:lnTo>
                  <a:lnTo>
                    <a:pt x="1113866" y="247650"/>
                  </a:lnTo>
                  <a:lnTo>
                    <a:pt x="1128750" y="302260"/>
                  </a:lnTo>
                  <a:lnTo>
                    <a:pt x="1128750" y="189484"/>
                  </a:lnTo>
                  <a:lnTo>
                    <a:pt x="1096949" y="139700"/>
                  </a:lnTo>
                  <a:lnTo>
                    <a:pt x="1066558" y="104140"/>
                  </a:lnTo>
                  <a:lnTo>
                    <a:pt x="1032065" y="73660"/>
                  </a:lnTo>
                  <a:lnTo>
                    <a:pt x="993863" y="48260"/>
                  </a:lnTo>
                  <a:lnTo>
                    <a:pt x="970534" y="36830"/>
                  </a:lnTo>
                  <a:lnTo>
                    <a:pt x="952398" y="27940"/>
                  </a:lnTo>
                  <a:lnTo>
                    <a:pt x="908100" y="12700"/>
                  </a:lnTo>
                  <a:lnTo>
                    <a:pt x="861415" y="2540"/>
                  </a:lnTo>
                  <a:lnTo>
                    <a:pt x="812749" y="0"/>
                  </a:lnTo>
                  <a:lnTo>
                    <a:pt x="764082" y="2540"/>
                  </a:lnTo>
                  <a:lnTo>
                    <a:pt x="717384" y="12700"/>
                  </a:lnTo>
                  <a:lnTo>
                    <a:pt x="673100" y="27940"/>
                  </a:lnTo>
                  <a:lnTo>
                    <a:pt x="631634" y="48260"/>
                  </a:lnTo>
                  <a:lnTo>
                    <a:pt x="593432" y="73660"/>
                  </a:lnTo>
                  <a:lnTo>
                    <a:pt x="558927" y="104140"/>
                  </a:lnTo>
                  <a:lnTo>
                    <a:pt x="528548" y="139700"/>
                  </a:lnTo>
                  <a:lnTo>
                    <a:pt x="502729" y="177800"/>
                  </a:lnTo>
                  <a:lnTo>
                    <a:pt x="481888" y="218440"/>
                  </a:lnTo>
                  <a:lnTo>
                    <a:pt x="466471" y="262890"/>
                  </a:lnTo>
                  <a:lnTo>
                    <a:pt x="456907" y="309880"/>
                  </a:lnTo>
                  <a:lnTo>
                    <a:pt x="453618" y="358140"/>
                  </a:lnTo>
                  <a:lnTo>
                    <a:pt x="454456" y="382270"/>
                  </a:lnTo>
                  <a:lnTo>
                    <a:pt x="456946" y="406400"/>
                  </a:lnTo>
                  <a:lnTo>
                    <a:pt x="461035" y="429260"/>
                  </a:lnTo>
                  <a:lnTo>
                    <a:pt x="466686" y="453390"/>
                  </a:lnTo>
                  <a:lnTo>
                    <a:pt x="94500" y="453390"/>
                  </a:lnTo>
                  <a:lnTo>
                    <a:pt x="75603" y="457314"/>
                  </a:lnTo>
                  <a:lnTo>
                    <a:pt x="75603" y="494030"/>
                  </a:lnTo>
                  <a:lnTo>
                    <a:pt x="75603" y="1130300"/>
                  </a:lnTo>
                  <a:lnTo>
                    <a:pt x="60439" y="1121410"/>
                  </a:lnTo>
                  <a:lnTo>
                    <a:pt x="48475" y="1109980"/>
                  </a:lnTo>
                  <a:lnTo>
                    <a:pt x="40627" y="1094740"/>
                  </a:lnTo>
                  <a:lnTo>
                    <a:pt x="37795" y="1076960"/>
                  </a:lnTo>
                  <a:lnTo>
                    <a:pt x="37795" y="547370"/>
                  </a:lnTo>
                  <a:lnTo>
                    <a:pt x="40627" y="529590"/>
                  </a:lnTo>
                  <a:lnTo>
                    <a:pt x="48475" y="514350"/>
                  </a:lnTo>
                  <a:lnTo>
                    <a:pt x="60439" y="502920"/>
                  </a:lnTo>
                  <a:lnTo>
                    <a:pt x="75603" y="494030"/>
                  </a:lnTo>
                  <a:lnTo>
                    <a:pt x="75603" y="457314"/>
                  </a:lnTo>
                  <a:lnTo>
                    <a:pt x="57746" y="461010"/>
                  </a:lnTo>
                  <a:lnTo>
                    <a:pt x="27698" y="481330"/>
                  </a:lnTo>
                  <a:lnTo>
                    <a:pt x="7429" y="510540"/>
                  </a:lnTo>
                  <a:lnTo>
                    <a:pt x="0" y="547370"/>
                  </a:lnTo>
                  <a:lnTo>
                    <a:pt x="0" y="1076960"/>
                  </a:lnTo>
                  <a:lnTo>
                    <a:pt x="7429" y="1113790"/>
                  </a:lnTo>
                  <a:lnTo>
                    <a:pt x="27698" y="1143000"/>
                  </a:lnTo>
                  <a:lnTo>
                    <a:pt x="57746" y="1163320"/>
                  </a:lnTo>
                  <a:lnTo>
                    <a:pt x="94500" y="1170940"/>
                  </a:lnTo>
                  <a:lnTo>
                    <a:pt x="510324" y="1170940"/>
                  </a:lnTo>
                  <a:lnTo>
                    <a:pt x="542810" y="1165860"/>
                  </a:lnTo>
                  <a:lnTo>
                    <a:pt x="570433" y="1149350"/>
                  </a:lnTo>
                  <a:lnTo>
                    <a:pt x="584619" y="1132840"/>
                  </a:lnTo>
                  <a:lnTo>
                    <a:pt x="586790" y="1130300"/>
                  </a:lnTo>
                  <a:lnTo>
                    <a:pt x="591159" y="1125220"/>
                  </a:lnTo>
                  <a:lnTo>
                    <a:pt x="602907" y="1096010"/>
                  </a:lnTo>
                  <a:lnTo>
                    <a:pt x="680440" y="1096010"/>
                  </a:lnTo>
                  <a:lnTo>
                    <a:pt x="680440" y="1057910"/>
                  </a:lnTo>
                  <a:lnTo>
                    <a:pt x="680440" y="1038860"/>
                  </a:lnTo>
                  <a:lnTo>
                    <a:pt x="1058456" y="1038860"/>
                  </a:lnTo>
                  <a:lnTo>
                    <a:pt x="1080528" y="1035050"/>
                  </a:lnTo>
                  <a:lnTo>
                    <a:pt x="1098550" y="1022350"/>
                  </a:lnTo>
                  <a:lnTo>
                    <a:pt x="1110703" y="1004570"/>
                  </a:lnTo>
                  <a:lnTo>
                    <a:pt x="1111453" y="1000760"/>
                  </a:lnTo>
                  <a:lnTo>
                    <a:pt x="1115161" y="981710"/>
                  </a:lnTo>
                  <a:lnTo>
                    <a:pt x="1110703" y="960120"/>
                  </a:lnTo>
                  <a:lnTo>
                    <a:pt x="1098550" y="942340"/>
                  </a:lnTo>
                  <a:lnTo>
                    <a:pt x="1080528" y="929640"/>
                  </a:lnTo>
                  <a:lnTo>
                    <a:pt x="1058456" y="925830"/>
                  </a:lnTo>
                  <a:lnTo>
                    <a:pt x="926147" y="925830"/>
                  </a:lnTo>
                  <a:lnTo>
                    <a:pt x="918806" y="924560"/>
                  </a:lnTo>
                  <a:lnTo>
                    <a:pt x="912799" y="919480"/>
                  </a:lnTo>
                  <a:lnTo>
                    <a:pt x="908735" y="914400"/>
                  </a:lnTo>
                  <a:lnTo>
                    <a:pt x="907249" y="906780"/>
                  </a:lnTo>
                  <a:lnTo>
                    <a:pt x="908735" y="899160"/>
                  </a:lnTo>
                  <a:lnTo>
                    <a:pt x="912799" y="892810"/>
                  </a:lnTo>
                  <a:lnTo>
                    <a:pt x="918806" y="889000"/>
                  </a:lnTo>
                  <a:lnTo>
                    <a:pt x="926147" y="887730"/>
                  </a:lnTo>
                  <a:lnTo>
                    <a:pt x="1115161" y="887730"/>
                  </a:lnTo>
                  <a:lnTo>
                    <a:pt x="1137234" y="882650"/>
                  </a:lnTo>
                  <a:lnTo>
                    <a:pt x="1155255" y="871220"/>
                  </a:lnTo>
                  <a:lnTo>
                    <a:pt x="1167409" y="853440"/>
                  </a:lnTo>
                  <a:lnTo>
                    <a:pt x="1171867" y="830580"/>
                  </a:lnTo>
                  <a:lnTo>
                    <a:pt x="1167409" y="808990"/>
                  </a:lnTo>
                  <a:lnTo>
                    <a:pt x="1155255" y="791210"/>
                  </a:lnTo>
                  <a:lnTo>
                    <a:pt x="1137234" y="778510"/>
                  </a:lnTo>
                  <a:lnTo>
                    <a:pt x="1134071" y="777976"/>
                  </a:lnTo>
                  <a:lnTo>
                    <a:pt x="1134071" y="830580"/>
                  </a:lnTo>
                  <a:lnTo>
                    <a:pt x="1132573" y="838200"/>
                  </a:lnTo>
                  <a:lnTo>
                    <a:pt x="1128522" y="844550"/>
                  </a:lnTo>
                  <a:lnTo>
                    <a:pt x="1122514" y="848360"/>
                  </a:lnTo>
                  <a:lnTo>
                    <a:pt x="1115161" y="849630"/>
                  </a:lnTo>
                  <a:lnTo>
                    <a:pt x="926147" y="849630"/>
                  </a:lnTo>
                  <a:lnTo>
                    <a:pt x="904087" y="854710"/>
                  </a:lnTo>
                  <a:lnTo>
                    <a:pt x="886066" y="866140"/>
                  </a:lnTo>
                  <a:lnTo>
                    <a:pt x="873912" y="883920"/>
                  </a:lnTo>
                  <a:lnTo>
                    <a:pt x="869454" y="906780"/>
                  </a:lnTo>
                  <a:lnTo>
                    <a:pt x="873912" y="928370"/>
                  </a:lnTo>
                  <a:lnTo>
                    <a:pt x="886066" y="946150"/>
                  </a:lnTo>
                  <a:lnTo>
                    <a:pt x="904087" y="958850"/>
                  </a:lnTo>
                  <a:lnTo>
                    <a:pt x="926147" y="963930"/>
                  </a:lnTo>
                  <a:lnTo>
                    <a:pt x="1058456" y="963930"/>
                  </a:lnTo>
                  <a:lnTo>
                    <a:pt x="1065809" y="965200"/>
                  </a:lnTo>
                  <a:lnTo>
                    <a:pt x="1071816" y="969010"/>
                  </a:lnTo>
                  <a:lnTo>
                    <a:pt x="1075867" y="975360"/>
                  </a:lnTo>
                  <a:lnTo>
                    <a:pt x="1077366" y="981710"/>
                  </a:lnTo>
                  <a:lnTo>
                    <a:pt x="1075867" y="989330"/>
                  </a:lnTo>
                  <a:lnTo>
                    <a:pt x="1071816" y="995680"/>
                  </a:lnTo>
                  <a:lnTo>
                    <a:pt x="1065809" y="999490"/>
                  </a:lnTo>
                  <a:lnTo>
                    <a:pt x="1058456" y="1000760"/>
                  </a:lnTo>
                  <a:lnTo>
                    <a:pt x="680440" y="1000760"/>
                  </a:lnTo>
                  <a:lnTo>
                    <a:pt x="680440" y="981710"/>
                  </a:lnTo>
                  <a:lnTo>
                    <a:pt x="680440" y="944880"/>
                  </a:lnTo>
                  <a:lnTo>
                    <a:pt x="642632" y="944880"/>
                  </a:lnTo>
                  <a:lnTo>
                    <a:pt x="642632" y="981710"/>
                  </a:lnTo>
                  <a:lnTo>
                    <a:pt x="642632" y="1057910"/>
                  </a:lnTo>
                  <a:lnTo>
                    <a:pt x="604837" y="1057910"/>
                  </a:lnTo>
                  <a:lnTo>
                    <a:pt x="604837" y="981710"/>
                  </a:lnTo>
                  <a:lnTo>
                    <a:pt x="642632" y="981710"/>
                  </a:lnTo>
                  <a:lnTo>
                    <a:pt x="642632" y="944880"/>
                  </a:lnTo>
                  <a:lnTo>
                    <a:pt x="604837" y="944880"/>
                  </a:lnTo>
                  <a:lnTo>
                    <a:pt x="604837" y="650240"/>
                  </a:lnTo>
                  <a:lnTo>
                    <a:pt x="648220" y="676910"/>
                  </a:lnTo>
                  <a:lnTo>
                    <a:pt x="694626" y="697230"/>
                  </a:lnTo>
                  <a:lnTo>
                    <a:pt x="743407" y="709930"/>
                  </a:lnTo>
                  <a:lnTo>
                    <a:pt x="793838" y="716280"/>
                  </a:lnTo>
                  <a:lnTo>
                    <a:pt x="793838" y="755650"/>
                  </a:lnTo>
                  <a:lnTo>
                    <a:pt x="798296" y="777240"/>
                  </a:lnTo>
                  <a:lnTo>
                    <a:pt x="810463" y="795020"/>
                  </a:lnTo>
                  <a:lnTo>
                    <a:pt x="828484" y="807720"/>
                  </a:lnTo>
                  <a:lnTo>
                    <a:pt x="850544" y="811530"/>
                  </a:lnTo>
                  <a:lnTo>
                    <a:pt x="1115161" y="811530"/>
                  </a:lnTo>
                  <a:lnTo>
                    <a:pt x="1122514" y="814070"/>
                  </a:lnTo>
                  <a:lnTo>
                    <a:pt x="1128522" y="817880"/>
                  </a:lnTo>
                  <a:lnTo>
                    <a:pt x="1132573" y="824230"/>
                  </a:lnTo>
                  <a:lnTo>
                    <a:pt x="1134071" y="830580"/>
                  </a:lnTo>
                  <a:lnTo>
                    <a:pt x="1134071" y="777976"/>
                  </a:lnTo>
                  <a:lnTo>
                    <a:pt x="1115161" y="774700"/>
                  </a:lnTo>
                  <a:lnTo>
                    <a:pt x="850544" y="774700"/>
                  </a:lnTo>
                  <a:lnTo>
                    <a:pt x="843203" y="773430"/>
                  </a:lnTo>
                  <a:lnTo>
                    <a:pt x="837196" y="768350"/>
                  </a:lnTo>
                  <a:lnTo>
                    <a:pt x="833132" y="763270"/>
                  </a:lnTo>
                  <a:lnTo>
                    <a:pt x="831646" y="755650"/>
                  </a:lnTo>
                  <a:lnTo>
                    <a:pt x="831646" y="716280"/>
                  </a:lnTo>
                  <a:lnTo>
                    <a:pt x="878090" y="711200"/>
                  </a:lnTo>
                  <a:lnTo>
                    <a:pt x="922553" y="699770"/>
                  </a:lnTo>
                  <a:lnTo>
                    <a:pt x="964641" y="683260"/>
                  </a:lnTo>
                  <a:lnTo>
                    <a:pt x="971575" y="679450"/>
                  </a:lnTo>
                  <a:lnTo>
                    <a:pt x="1003960" y="661670"/>
                  </a:lnTo>
                  <a:lnTo>
                    <a:pt x="1040117" y="636270"/>
                  </a:lnTo>
                  <a:lnTo>
                    <a:pt x="1072718" y="605790"/>
                  </a:lnTo>
                  <a:lnTo>
                    <a:pt x="1101382" y="571500"/>
                  </a:lnTo>
                  <a:lnTo>
                    <a:pt x="1125715" y="534670"/>
                  </a:lnTo>
                  <a:lnTo>
                    <a:pt x="1145324" y="494030"/>
                  </a:lnTo>
                  <a:lnTo>
                    <a:pt x="1158951" y="453390"/>
                  </a:lnTo>
                  <a:lnTo>
                    <a:pt x="1168793" y="405130"/>
                  </a:lnTo>
                  <a:lnTo>
                    <a:pt x="1171867" y="358140"/>
                  </a:lnTo>
                  <a:close/>
                </a:path>
              </a:pathLst>
            </a:custGeom>
            <a:solidFill>
              <a:srgbClr val="00ABAF"/>
            </a:solidFill>
          </p:spPr>
          <p:txBody>
            <a:bodyPr wrap="square" lIns="0" tIns="0" rIns="0" bIns="0" rtlCol="0"/>
            <a:lstStyle/>
            <a:p>
              <a:endParaRPr dirty="0"/>
            </a:p>
          </p:txBody>
        </p:sp>
        <p:sp>
          <p:nvSpPr>
            <p:cNvPr id="78" name="CuadroTexto 77">
              <a:extLst>
                <a:ext uri="{FF2B5EF4-FFF2-40B4-BE49-F238E27FC236}">
                  <a16:creationId xmlns:a16="http://schemas.microsoft.com/office/drawing/2014/main" id="{323E0DFF-750C-4442-F38C-0A594EC14048}"/>
                </a:ext>
              </a:extLst>
            </p:cNvPr>
            <p:cNvSpPr txBox="1"/>
            <p:nvPr/>
          </p:nvSpPr>
          <p:spPr>
            <a:xfrm>
              <a:off x="1078055" y="5021989"/>
              <a:ext cx="1683666" cy="646331"/>
            </a:xfrm>
            <a:prstGeom prst="rect">
              <a:avLst/>
            </a:prstGeom>
            <a:noFill/>
          </p:spPr>
          <p:txBody>
            <a:bodyPr wrap="none" rtlCol="0">
              <a:spAutoFit/>
            </a:bodyPr>
            <a:lstStyle/>
            <a:p>
              <a:pPr algn="ctr"/>
              <a:r>
                <a:rPr lang="es-ES" b="1" dirty="0" err="1">
                  <a:solidFill>
                    <a:schemeClr val="bg1"/>
                  </a:solidFill>
                </a:rPr>
                <a:t>Broadband</a:t>
              </a:r>
              <a:r>
                <a:rPr lang="es-ES" b="1" dirty="0">
                  <a:solidFill>
                    <a:schemeClr val="bg1"/>
                  </a:solidFill>
                </a:rPr>
                <a:t> &amp;</a:t>
              </a:r>
            </a:p>
            <a:p>
              <a:pPr algn="ctr"/>
              <a:r>
                <a:rPr lang="es-ES" b="1" dirty="0">
                  <a:solidFill>
                    <a:schemeClr val="bg1"/>
                  </a:solidFill>
                </a:rPr>
                <a:t>Enterprise</a:t>
              </a:r>
            </a:p>
          </p:txBody>
        </p:sp>
      </p:grpSp>
      <p:grpSp>
        <p:nvGrpSpPr>
          <p:cNvPr id="20" name="Group 19">
            <a:extLst>
              <a:ext uri="{FF2B5EF4-FFF2-40B4-BE49-F238E27FC236}">
                <a16:creationId xmlns:a16="http://schemas.microsoft.com/office/drawing/2014/main" id="{FCC6D7E2-5FF5-4E5D-9BF7-765A44701CF5}"/>
              </a:ext>
            </a:extLst>
          </p:cNvPr>
          <p:cNvGrpSpPr/>
          <p:nvPr/>
        </p:nvGrpSpPr>
        <p:grpSpPr>
          <a:xfrm>
            <a:off x="4206894" y="4319406"/>
            <a:ext cx="1250663" cy="1274371"/>
            <a:chOff x="3906575" y="4255449"/>
            <a:chExt cx="1250663" cy="1274371"/>
          </a:xfrm>
        </p:grpSpPr>
        <p:sp>
          <p:nvSpPr>
            <p:cNvPr id="32" name="object 20">
              <a:extLst>
                <a:ext uri="{FF2B5EF4-FFF2-40B4-BE49-F238E27FC236}">
                  <a16:creationId xmlns:a16="http://schemas.microsoft.com/office/drawing/2014/main" id="{B7120F72-42C8-30E6-F5FD-07FDEECC8947}"/>
                </a:ext>
              </a:extLst>
            </p:cNvPr>
            <p:cNvSpPr/>
            <p:nvPr/>
          </p:nvSpPr>
          <p:spPr>
            <a:xfrm>
              <a:off x="4099082" y="4255449"/>
              <a:ext cx="865649" cy="450741"/>
            </a:xfrm>
            <a:custGeom>
              <a:avLst/>
              <a:gdLst/>
              <a:ahLst/>
              <a:cxnLst/>
              <a:rect l="l" t="t" r="r" b="b"/>
              <a:pathLst>
                <a:path w="1165859" h="607059">
                  <a:moveTo>
                    <a:pt x="121348" y="101130"/>
                  </a:moveTo>
                  <a:lnTo>
                    <a:pt x="119748" y="93268"/>
                  </a:lnTo>
                  <a:lnTo>
                    <a:pt x="115417" y="86842"/>
                  </a:lnTo>
                  <a:lnTo>
                    <a:pt x="108978" y="82499"/>
                  </a:lnTo>
                  <a:lnTo>
                    <a:pt x="101117" y="80899"/>
                  </a:lnTo>
                  <a:lnTo>
                    <a:pt x="60667" y="80899"/>
                  </a:lnTo>
                  <a:lnTo>
                    <a:pt x="52806" y="82499"/>
                  </a:lnTo>
                  <a:lnTo>
                    <a:pt x="46380" y="86842"/>
                  </a:lnTo>
                  <a:lnTo>
                    <a:pt x="42037" y="93268"/>
                  </a:lnTo>
                  <a:lnTo>
                    <a:pt x="40449" y="101130"/>
                  </a:lnTo>
                  <a:lnTo>
                    <a:pt x="42037" y="108991"/>
                  </a:lnTo>
                  <a:lnTo>
                    <a:pt x="46380" y="115417"/>
                  </a:lnTo>
                  <a:lnTo>
                    <a:pt x="52806" y="119761"/>
                  </a:lnTo>
                  <a:lnTo>
                    <a:pt x="60667" y="121348"/>
                  </a:lnTo>
                  <a:lnTo>
                    <a:pt x="101117" y="121348"/>
                  </a:lnTo>
                  <a:lnTo>
                    <a:pt x="108978" y="119761"/>
                  </a:lnTo>
                  <a:lnTo>
                    <a:pt x="115417" y="115417"/>
                  </a:lnTo>
                  <a:lnTo>
                    <a:pt x="119748" y="108991"/>
                  </a:lnTo>
                  <a:lnTo>
                    <a:pt x="121348" y="101130"/>
                  </a:lnTo>
                  <a:close/>
                </a:path>
                <a:path w="1165859" h="607059">
                  <a:moveTo>
                    <a:pt x="121348" y="20231"/>
                  </a:moveTo>
                  <a:lnTo>
                    <a:pt x="119748" y="12369"/>
                  </a:lnTo>
                  <a:lnTo>
                    <a:pt x="115417" y="5930"/>
                  </a:lnTo>
                  <a:lnTo>
                    <a:pt x="108978" y="1600"/>
                  </a:lnTo>
                  <a:lnTo>
                    <a:pt x="101117" y="0"/>
                  </a:lnTo>
                  <a:lnTo>
                    <a:pt x="20218" y="0"/>
                  </a:lnTo>
                  <a:lnTo>
                    <a:pt x="12357" y="1600"/>
                  </a:lnTo>
                  <a:lnTo>
                    <a:pt x="5930" y="5930"/>
                  </a:lnTo>
                  <a:lnTo>
                    <a:pt x="1587" y="12369"/>
                  </a:lnTo>
                  <a:lnTo>
                    <a:pt x="0" y="20231"/>
                  </a:lnTo>
                  <a:lnTo>
                    <a:pt x="1587" y="28092"/>
                  </a:lnTo>
                  <a:lnTo>
                    <a:pt x="5930" y="34518"/>
                  </a:lnTo>
                  <a:lnTo>
                    <a:pt x="12357" y="38862"/>
                  </a:lnTo>
                  <a:lnTo>
                    <a:pt x="20218" y="40449"/>
                  </a:lnTo>
                  <a:lnTo>
                    <a:pt x="101117" y="40449"/>
                  </a:lnTo>
                  <a:lnTo>
                    <a:pt x="108978" y="38862"/>
                  </a:lnTo>
                  <a:lnTo>
                    <a:pt x="115417" y="34518"/>
                  </a:lnTo>
                  <a:lnTo>
                    <a:pt x="119748" y="28092"/>
                  </a:lnTo>
                  <a:lnTo>
                    <a:pt x="121348" y="20231"/>
                  </a:lnTo>
                  <a:close/>
                </a:path>
                <a:path w="1165859" h="607059">
                  <a:moveTo>
                    <a:pt x="756081" y="161798"/>
                  </a:moveTo>
                  <a:lnTo>
                    <a:pt x="735850" y="121348"/>
                  </a:lnTo>
                  <a:lnTo>
                    <a:pt x="715619" y="80899"/>
                  </a:lnTo>
                  <a:lnTo>
                    <a:pt x="695401" y="40449"/>
                  </a:lnTo>
                  <a:lnTo>
                    <a:pt x="687654" y="40449"/>
                  </a:lnTo>
                  <a:lnTo>
                    <a:pt x="687654" y="101130"/>
                  </a:lnTo>
                  <a:lnTo>
                    <a:pt x="686066" y="108991"/>
                  </a:lnTo>
                  <a:lnTo>
                    <a:pt x="681723" y="115417"/>
                  </a:lnTo>
                  <a:lnTo>
                    <a:pt x="675297" y="119761"/>
                  </a:lnTo>
                  <a:lnTo>
                    <a:pt x="667435" y="121348"/>
                  </a:lnTo>
                  <a:lnTo>
                    <a:pt x="626986" y="121348"/>
                  </a:lnTo>
                  <a:lnTo>
                    <a:pt x="619125" y="119761"/>
                  </a:lnTo>
                  <a:lnTo>
                    <a:pt x="612686" y="115417"/>
                  </a:lnTo>
                  <a:lnTo>
                    <a:pt x="608355" y="108991"/>
                  </a:lnTo>
                  <a:lnTo>
                    <a:pt x="606755" y="101130"/>
                  </a:lnTo>
                  <a:lnTo>
                    <a:pt x="608355" y="93268"/>
                  </a:lnTo>
                  <a:lnTo>
                    <a:pt x="612686" y="86842"/>
                  </a:lnTo>
                  <a:lnTo>
                    <a:pt x="619125" y="82499"/>
                  </a:lnTo>
                  <a:lnTo>
                    <a:pt x="626986" y="80899"/>
                  </a:lnTo>
                  <a:lnTo>
                    <a:pt x="667435" y="80899"/>
                  </a:lnTo>
                  <a:lnTo>
                    <a:pt x="675297" y="82499"/>
                  </a:lnTo>
                  <a:lnTo>
                    <a:pt x="681723" y="86842"/>
                  </a:lnTo>
                  <a:lnTo>
                    <a:pt x="686066" y="93268"/>
                  </a:lnTo>
                  <a:lnTo>
                    <a:pt x="687654" y="101130"/>
                  </a:lnTo>
                  <a:lnTo>
                    <a:pt x="687654" y="40449"/>
                  </a:lnTo>
                  <a:lnTo>
                    <a:pt x="566305" y="40449"/>
                  </a:lnTo>
                  <a:lnTo>
                    <a:pt x="566305" y="101130"/>
                  </a:lnTo>
                  <a:lnTo>
                    <a:pt x="564705" y="108991"/>
                  </a:lnTo>
                  <a:lnTo>
                    <a:pt x="560374" y="115417"/>
                  </a:lnTo>
                  <a:lnTo>
                    <a:pt x="553935" y="119761"/>
                  </a:lnTo>
                  <a:lnTo>
                    <a:pt x="546074" y="121348"/>
                  </a:lnTo>
                  <a:lnTo>
                    <a:pt x="505625" y="121348"/>
                  </a:lnTo>
                  <a:lnTo>
                    <a:pt x="497763" y="119761"/>
                  </a:lnTo>
                  <a:lnTo>
                    <a:pt x="491337" y="115417"/>
                  </a:lnTo>
                  <a:lnTo>
                    <a:pt x="486994" y="108991"/>
                  </a:lnTo>
                  <a:lnTo>
                    <a:pt x="485406" y="101130"/>
                  </a:lnTo>
                  <a:lnTo>
                    <a:pt x="486994" y="93268"/>
                  </a:lnTo>
                  <a:lnTo>
                    <a:pt x="491337" y="86842"/>
                  </a:lnTo>
                  <a:lnTo>
                    <a:pt x="497763" y="82499"/>
                  </a:lnTo>
                  <a:lnTo>
                    <a:pt x="505625" y="80899"/>
                  </a:lnTo>
                  <a:lnTo>
                    <a:pt x="546074" y="80899"/>
                  </a:lnTo>
                  <a:lnTo>
                    <a:pt x="553935" y="82499"/>
                  </a:lnTo>
                  <a:lnTo>
                    <a:pt x="560374" y="86842"/>
                  </a:lnTo>
                  <a:lnTo>
                    <a:pt x="564705" y="93268"/>
                  </a:lnTo>
                  <a:lnTo>
                    <a:pt x="566305" y="101130"/>
                  </a:lnTo>
                  <a:lnTo>
                    <a:pt x="566305" y="40449"/>
                  </a:lnTo>
                  <a:lnTo>
                    <a:pt x="444957" y="40449"/>
                  </a:lnTo>
                  <a:lnTo>
                    <a:pt x="444957" y="101130"/>
                  </a:lnTo>
                  <a:lnTo>
                    <a:pt x="443357" y="108991"/>
                  </a:lnTo>
                  <a:lnTo>
                    <a:pt x="439013" y="115417"/>
                  </a:lnTo>
                  <a:lnTo>
                    <a:pt x="432587" y="119761"/>
                  </a:lnTo>
                  <a:lnTo>
                    <a:pt x="424726" y="121348"/>
                  </a:lnTo>
                  <a:lnTo>
                    <a:pt x="384276" y="121348"/>
                  </a:lnTo>
                  <a:lnTo>
                    <a:pt x="376415" y="119761"/>
                  </a:lnTo>
                  <a:lnTo>
                    <a:pt x="369989" y="115417"/>
                  </a:lnTo>
                  <a:lnTo>
                    <a:pt x="365645" y="108991"/>
                  </a:lnTo>
                  <a:lnTo>
                    <a:pt x="364045" y="101130"/>
                  </a:lnTo>
                  <a:lnTo>
                    <a:pt x="365645" y="93268"/>
                  </a:lnTo>
                  <a:lnTo>
                    <a:pt x="369989" y="86842"/>
                  </a:lnTo>
                  <a:lnTo>
                    <a:pt x="376415" y="82499"/>
                  </a:lnTo>
                  <a:lnTo>
                    <a:pt x="384276" y="80899"/>
                  </a:lnTo>
                  <a:lnTo>
                    <a:pt x="424726" y="80899"/>
                  </a:lnTo>
                  <a:lnTo>
                    <a:pt x="432587" y="82499"/>
                  </a:lnTo>
                  <a:lnTo>
                    <a:pt x="439013" y="86842"/>
                  </a:lnTo>
                  <a:lnTo>
                    <a:pt x="443357" y="93268"/>
                  </a:lnTo>
                  <a:lnTo>
                    <a:pt x="444957" y="101130"/>
                  </a:lnTo>
                  <a:lnTo>
                    <a:pt x="444957" y="40449"/>
                  </a:lnTo>
                  <a:lnTo>
                    <a:pt x="323596" y="40449"/>
                  </a:lnTo>
                  <a:lnTo>
                    <a:pt x="323596" y="101130"/>
                  </a:lnTo>
                  <a:lnTo>
                    <a:pt x="322008" y="108991"/>
                  </a:lnTo>
                  <a:lnTo>
                    <a:pt x="317665" y="115417"/>
                  </a:lnTo>
                  <a:lnTo>
                    <a:pt x="311238" y="119761"/>
                  </a:lnTo>
                  <a:lnTo>
                    <a:pt x="303377" y="121348"/>
                  </a:lnTo>
                  <a:lnTo>
                    <a:pt x="262928" y="121348"/>
                  </a:lnTo>
                  <a:lnTo>
                    <a:pt x="255066" y="119761"/>
                  </a:lnTo>
                  <a:lnTo>
                    <a:pt x="248640" y="115417"/>
                  </a:lnTo>
                  <a:lnTo>
                    <a:pt x="244297" y="108991"/>
                  </a:lnTo>
                  <a:lnTo>
                    <a:pt x="242697" y="101130"/>
                  </a:lnTo>
                  <a:lnTo>
                    <a:pt x="244297" y="93268"/>
                  </a:lnTo>
                  <a:lnTo>
                    <a:pt x="248640" y="86842"/>
                  </a:lnTo>
                  <a:lnTo>
                    <a:pt x="255066" y="82499"/>
                  </a:lnTo>
                  <a:lnTo>
                    <a:pt x="262928" y="80899"/>
                  </a:lnTo>
                  <a:lnTo>
                    <a:pt x="303377" y="80899"/>
                  </a:lnTo>
                  <a:lnTo>
                    <a:pt x="311238" y="82499"/>
                  </a:lnTo>
                  <a:lnTo>
                    <a:pt x="317665" y="86842"/>
                  </a:lnTo>
                  <a:lnTo>
                    <a:pt x="322008" y="93268"/>
                  </a:lnTo>
                  <a:lnTo>
                    <a:pt x="323596" y="101130"/>
                  </a:lnTo>
                  <a:lnTo>
                    <a:pt x="323596" y="40449"/>
                  </a:lnTo>
                  <a:lnTo>
                    <a:pt x="202247" y="40449"/>
                  </a:lnTo>
                  <a:lnTo>
                    <a:pt x="202247" y="161798"/>
                  </a:lnTo>
                  <a:lnTo>
                    <a:pt x="756081" y="161798"/>
                  </a:lnTo>
                  <a:close/>
                </a:path>
                <a:path w="1165859" h="607059">
                  <a:moveTo>
                    <a:pt x="995781" y="364058"/>
                  </a:moveTo>
                  <a:lnTo>
                    <a:pt x="947229" y="283159"/>
                  </a:lnTo>
                  <a:lnTo>
                    <a:pt x="922959" y="242709"/>
                  </a:lnTo>
                  <a:lnTo>
                    <a:pt x="898677" y="202260"/>
                  </a:lnTo>
                  <a:lnTo>
                    <a:pt x="889914" y="202260"/>
                  </a:lnTo>
                  <a:lnTo>
                    <a:pt x="889914" y="242709"/>
                  </a:lnTo>
                  <a:lnTo>
                    <a:pt x="889914" y="283159"/>
                  </a:lnTo>
                  <a:lnTo>
                    <a:pt x="849464" y="283159"/>
                  </a:lnTo>
                  <a:lnTo>
                    <a:pt x="849464" y="242709"/>
                  </a:lnTo>
                  <a:lnTo>
                    <a:pt x="889914" y="242709"/>
                  </a:lnTo>
                  <a:lnTo>
                    <a:pt x="889914" y="202260"/>
                  </a:lnTo>
                  <a:lnTo>
                    <a:pt x="809015" y="202260"/>
                  </a:lnTo>
                  <a:lnTo>
                    <a:pt x="809015" y="242709"/>
                  </a:lnTo>
                  <a:lnTo>
                    <a:pt x="809015" y="283159"/>
                  </a:lnTo>
                  <a:lnTo>
                    <a:pt x="768553" y="283159"/>
                  </a:lnTo>
                  <a:lnTo>
                    <a:pt x="768553" y="242709"/>
                  </a:lnTo>
                  <a:lnTo>
                    <a:pt x="809015" y="242709"/>
                  </a:lnTo>
                  <a:lnTo>
                    <a:pt x="809015" y="202260"/>
                  </a:lnTo>
                  <a:lnTo>
                    <a:pt x="728103" y="202260"/>
                  </a:lnTo>
                  <a:lnTo>
                    <a:pt x="728103" y="242709"/>
                  </a:lnTo>
                  <a:lnTo>
                    <a:pt x="728103" y="283159"/>
                  </a:lnTo>
                  <a:lnTo>
                    <a:pt x="687654" y="283159"/>
                  </a:lnTo>
                  <a:lnTo>
                    <a:pt x="687654" y="242709"/>
                  </a:lnTo>
                  <a:lnTo>
                    <a:pt x="728103" y="242709"/>
                  </a:lnTo>
                  <a:lnTo>
                    <a:pt x="728103" y="202260"/>
                  </a:lnTo>
                  <a:lnTo>
                    <a:pt x="647204" y="202260"/>
                  </a:lnTo>
                  <a:lnTo>
                    <a:pt x="647204" y="242709"/>
                  </a:lnTo>
                  <a:lnTo>
                    <a:pt x="647204" y="283159"/>
                  </a:lnTo>
                  <a:lnTo>
                    <a:pt x="606755" y="283159"/>
                  </a:lnTo>
                  <a:lnTo>
                    <a:pt x="606755" y="242709"/>
                  </a:lnTo>
                  <a:lnTo>
                    <a:pt x="647204" y="242709"/>
                  </a:lnTo>
                  <a:lnTo>
                    <a:pt x="647204" y="202260"/>
                  </a:lnTo>
                  <a:lnTo>
                    <a:pt x="566305" y="202260"/>
                  </a:lnTo>
                  <a:lnTo>
                    <a:pt x="566305" y="242709"/>
                  </a:lnTo>
                  <a:lnTo>
                    <a:pt x="566305" y="283159"/>
                  </a:lnTo>
                  <a:lnTo>
                    <a:pt x="525856" y="283159"/>
                  </a:lnTo>
                  <a:lnTo>
                    <a:pt x="525856" y="242709"/>
                  </a:lnTo>
                  <a:lnTo>
                    <a:pt x="566305" y="242709"/>
                  </a:lnTo>
                  <a:lnTo>
                    <a:pt x="566305" y="202260"/>
                  </a:lnTo>
                  <a:lnTo>
                    <a:pt x="485406" y="202260"/>
                  </a:lnTo>
                  <a:lnTo>
                    <a:pt x="485406" y="242709"/>
                  </a:lnTo>
                  <a:lnTo>
                    <a:pt x="485406" y="283159"/>
                  </a:lnTo>
                  <a:lnTo>
                    <a:pt x="444957" y="283159"/>
                  </a:lnTo>
                  <a:lnTo>
                    <a:pt x="444957" y="242709"/>
                  </a:lnTo>
                  <a:lnTo>
                    <a:pt x="485406" y="242709"/>
                  </a:lnTo>
                  <a:lnTo>
                    <a:pt x="485406" y="202260"/>
                  </a:lnTo>
                  <a:lnTo>
                    <a:pt x="404507" y="202260"/>
                  </a:lnTo>
                  <a:lnTo>
                    <a:pt x="404507" y="242709"/>
                  </a:lnTo>
                  <a:lnTo>
                    <a:pt x="404507" y="283159"/>
                  </a:lnTo>
                  <a:lnTo>
                    <a:pt x="364045" y="283159"/>
                  </a:lnTo>
                  <a:lnTo>
                    <a:pt x="364045" y="242709"/>
                  </a:lnTo>
                  <a:lnTo>
                    <a:pt x="404507" y="242709"/>
                  </a:lnTo>
                  <a:lnTo>
                    <a:pt x="404507" y="202260"/>
                  </a:lnTo>
                  <a:lnTo>
                    <a:pt x="323596" y="202260"/>
                  </a:lnTo>
                  <a:lnTo>
                    <a:pt x="323596" y="242709"/>
                  </a:lnTo>
                  <a:lnTo>
                    <a:pt x="323596" y="283159"/>
                  </a:lnTo>
                  <a:lnTo>
                    <a:pt x="283146" y="283159"/>
                  </a:lnTo>
                  <a:lnTo>
                    <a:pt x="283146" y="242709"/>
                  </a:lnTo>
                  <a:lnTo>
                    <a:pt x="323596" y="242709"/>
                  </a:lnTo>
                  <a:lnTo>
                    <a:pt x="323596" y="202260"/>
                  </a:lnTo>
                  <a:lnTo>
                    <a:pt x="242697" y="202260"/>
                  </a:lnTo>
                  <a:lnTo>
                    <a:pt x="242697" y="242709"/>
                  </a:lnTo>
                  <a:lnTo>
                    <a:pt x="242697" y="283159"/>
                  </a:lnTo>
                  <a:lnTo>
                    <a:pt x="202247" y="283159"/>
                  </a:lnTo>
                  <a:lnTo>
                    <a:pt x="202247" y="242709"/>
                  </a:lnTo>
                  <a:lnTo>
                    <a:pt x="242697" y="242709"/>
                  </a:lnTo>
                  <a:lnTo>
                    <a:pt x="242697" y="202260"/>
                  </a:lnTo>
                  <a:lnTo>
                    <a:pt x="161798" y="202260"/>
                  </a:lnTo>
                  <a:lnTo>
                    <a:pt x="161798" y="364058"/>
                  </a:lnTo>
                  <a:lnTo>
                    <a:pt x="995781" y="364058"/>
                  </a:lnTo>
                  <a:close/>
                </a:path>
                <a:path w="1165859" h="607059">
                  <a:moveTo>
                    <a:pt x="1111288" y="566305"/>
                  </a:moveTo>
                  <a:lnTo>
                    <a:pt x="102222" y="566305"/>
                  </a:lnTo>
                  <a:lnTo>
                    <a:pt x="115658" y="606767"/>
                  </a:lnTo>
                  <a:lnTo>
                    <a:pt x="1097851" y="606767"/>
                  </a:lnTo>
                  <a:lnTo>
                    <a:pt x="1111288" y="566305"/>
                  </a:lnTo>
                  <a:close/>
                </a:path>
                <a:path w="1165859" h="607059">
                  <a:moveTo>
                    <a:pt x="1165250" y="404507"/>
                  </a:moveTo>
                  <a:lnTo>
                    <a:pt x="48272" y="404507"/>
                  </a:lnTo>
                  <a:lnTo>
                    <a:pt x="88722" y="525856"/>
                  </a:lnTo>
                  <a:lnTo>
                    <a:pt x="1124788" y="525856"/>
                  </a:lnTo>
                  <a:lnTo>
                    <a:pt x="1165250" y="404507"/>
                  </a:lnTo>
                  <a:close/>
                </a:path>
              </a:pathLst>
            </a:custGeom>
            <a:solidFill>
              <a:srgbClr val="00ABAF"/>
            </a:solidFill>
          </p:spPr>
          <p:txBody>
            <a:bodyPr wrap="square" lIns="0" tIns="0" rIns="0" bIns="0" rtlCol="0"/>
            <a:lstStyle/>
            <a:p>
              <a:endParaRPr dirty="0"/>
            </a:p>
          </p:txBody>
        </p:sp>
        <p:sp>
          <p:nvSpPr>
            <p:cNvPr id="114" name="CuadroTexto 113">
              <a:extLst>
                <a:ext uri="{FF2B5EF4-FFF2-40B4-BE49-F238E27FC236}">
                  <a16:creationId xmlns:a16="http://schemas.microsoft.com/office/drawing/2014/main" id="{4CD70D68-6601-A553-54FC-F74FBFC98287}"/>
                </a:ext>
              </a:extLst>
            </p:cNvPr>
            <p:cNvSpPr txBox="1"/>
            <p:nvPr/>
          </p:nvSpPr>
          <p:spPr>
            <a:xfrm>
              <a:off x="3906575" y="5160488"/>
              <a:ext cx="1250663" cy="369332"/>
            </a:xfrm>
            <a:prstGeom prst="rect">
              <a:avLst/>
            </a:prstGeom>
            <a:noFill/>
          </p:spPr>
          <p:txBody>
            <a:bodyPr wrap="none" rtlCol="0">
              <a:spAutoFit/>
            </a:bodyPr>
            <a:lstStyle/>
            <a:p>
              <a:pPr algn="ctr"/>
              <a:r>
                <a:rPr lang="es-ES" b="1" dirty="0" err="1">
                  <a:solidFill>
                    <a:schemeClr val="bg1"/>
                  </a:solidFill>
                </a:rPr>
                <a:t>Maritime</a:t>
              </a:r>
              <a:endParaRPr lang="es-ES" b="1" dirty="0">
                <a:solidFill>
                  <a:schemeClr val="bg1"/>
                </a:solidFill>
              </a:endParaRPr>
            </a:p>
          </p:txBody>
        </p:sp>
      </p:grpSp>
      <p:grpSp>
        <p:nvGrpSpPr>
          <p:cNvPr id="19" name="Group 18">
            <a:extLst>
              <a:ext uri="{FF2B5EF4-FFF2-40B4-BE49-F238E27FC236}">
                <a16:creationId xmlns:a16="http://schemas.microsoft.com/office/drawing/2014/main" id="{03CEB77E-E1EA-E5D9-A50E-E500536F55FD}"/>
              </a:ext>
            </a:extLst>
          </p:cNvPr>
          <p:cNvGrpSpPr/>
          <p:nvPr/>
        </p:nvGrpSpPr>
        <p:grpSpPr>
          <a:xfrm>
            <a:off x="6297134" y="4234066"/>
            <a:ext cx="2294219" cy="1445050"/>
            <a:chOff x="5970993" y="4084770"/>
            <a:chExt cx="2294219" cy="1445050"/>
          </a:xfrm>
        </p:grpSpPr>
        <p:pic>
          <p:nvPicPr>
            <p:cNvPr id="35" name="object 23">
              <a:extLst>
                <a:ext uri="{FF2B5EF4-FFF2-40B4-BE49-F238E27FC236}">
                  <a16:creationId xmlns:a16="http://schemas.microsoft.com/office/drawing/2014/main" id="{8CF51C8B-137A-A3D0-2512-104A77286E1D}"/>
                </a:ext>
              </a:extLst>
            </p:cNvPr>
            <p:cNvPicPr/>
            <p:nvPr/>
          </p:nvPicPr>
          <p:blipFill>
            <a:blip r:embed="rId7" cstate="email">
              <a:extLst>
                <a:ext uri="{28A0092B-C50C-407E-A947-70E740481C1C}">
                  <a14:useLocalDpi xmlns:a14="http://schemas.microsoft.com/office/drawing/2010/main"/>
                </a:ext>
              </a:extLst>
            </a:blip>
            <a:stretch>
              <a:fillRect/>
            </a:stretch>
          </p:blipFill>
          <p:spPr>
            <a:xfrm>
              <a:off x="6722053" y="4084770"/>
              <a:ext cx="792098" cy="792098"/>
            </a:xfrm>
            <a:prstGeom prst="rect">
              <a:avLst/>
            </a:prstGeom>
          </p:spPr>
        </p:pic>
        <p:sp>
          <p:nvSpPr>
            <p:cNvPr id="115" name="CuadroTexto 114">
              <a:extLst>
                <a:ext uri="{FF2B5EF4-FFF2-40B4-BE49-F238E27FC236}">
                  <a16:creationId xmlns:a16="http://schemas.microsoft.com/office/drawing/2014/main" id="{E79A0378-E7B8-3E0A-BB46-235245E0DCE4}"/>
                </a:ext>
              </a:extLst>
            </p:cNvPr>
            <p:cNvSpPr txBox="1"/>
            <p:nvPr/>
          </p:nvSpPr>
          <p:spPr>
            <a:xfrm>
              <a:off x="5970993" y="5160488"/>
              <a:ext cx="2294219" cy="369332"/>
            </a:xfrm>
            <a:prstGeom prst="rect">
              <a:avLst/>
            </a:prstGeom>
            <a:noFill/>
          </p:spPr>
          <p:txBody>
            <a:bodyPr wrap="none" rtlCol="0">
              <a:spAutoFit/>
            </a:bodyPr>
            <a:lstStyle/>
            <a:p>
              <a:pPr algn="ctr"/>
              <a:r>
                <a:rPr lang="es-ES" b="1" dirty="0" err="1">
                  <a:solidFill>
                    <a:schemeClr val="bg1"/>
                  </a:solidFill>
                </a:rPr>
                <a:t>Earth</a:t>
              </a:r>
              <a:r>
                <a:rPr lang="es-ES" b="1" dirty="0">
                  <a:solidFill>
                    <a:schemeClr val="bg1"/>
                  </a:solidFill>
                </a:rPr>
                <a:t> </a:t>
              </a:r>
              <a:r>
                <a:rPr lang="es-ES" b="1" dirty="0" err="1">
                  <a:solidFill>
                    <a:schemeClr val="bg1"/>
                  </a:solidFill>
                </a:rPr>
                <a:t>Observation</a:t>
              </a:r>
              <a:endParaRPr lang="es-ES" b="1" dirty="0">
                <a:solidFill>
                  <a:schemeClr val="bg1"/>
                </a:solidFill>
              </a:endParaRPr>
            </a:p>
          </p:txBody>
        </p:sp>
      </p:grpSp>
      <p:grpSp>
        <p:nvGrpSpPr>
          <p:cNvPr id="22" name="Group 21">
            <a:extLst>
              <a:ext uri="{FF2B5EF4-FFF2-40B4-BE49-F238E27FC236}">
                <a16:creationId xmlns:a16="http://schemas.microsoft.com/office/drawing/2014/main" id="{1468900E-29F8-C3D8-C483-FF02866AE446}"/>
              </a:ext>
            </a:extLst>
          </p:cNvPr>
          <p:cNvGrpSpPr/>
          <p:nvPr/>
        </p:nvGrpSpPr>
        <p:grpSpPr>
          <a:xfrm>
            <a:off x="8827958" y="4122309"/>
            <a:ext cx="2409634" cy="1668564"/>
            <a:chOff x="8776058" y="3999756"/>
            <a:chExt cx="2409634" cy="1668564"/>
          </a:xfrm>
        </p:grpSpPr>
        <p:sp>
          <p:nvSpPr>
            <p:cNvPr id="77" name="CuadroTexto 76">
              <a:extLst>
                <a:ext uri="{FF2B5EF4-FFF2-40B4-BE49-F238E27FC236}">
                  <a16:creationId xmlns:a16="http://schemas.microsoft.com/office/drawing/2014/main" id="{8696728F-C10F-F719-2010-802DDAB0D8B5}"/>
                </a:ext>
              </a:extLst>
            </p:cNvPr>
            <p:cNvSpPr txBox="1"/>
            <p:nvPr/>
          </p:nvSpPr>
          <p:spPr>
            <a:xfrm>
              <a:off x="8776058" y="5021989"/>
              <a:ext cx="2409634" cy="646331"/>
            </a:xfrm>
            <a:prstGeom prst="rect">
              <a:avLst/>
            </a:prstGeom>
            <a:noFill/>
          </p:spPr>
          <p:txBody>
            <a:bodyPr wrap="none" rtlCol="0">
              <a:spAutoFit/>
            </a:bodyPr>
            <a:lstStyle/>
            <a:p>
              <a:pPr algn="ctr"/>
              <a:r>
                <a:rPr lang="es-ES" b="1" dirty="0">
                  <a:solidFill>
                    <a:schemeClr val="bg1"/>
                  </a:solidFill>
                </a:rPr>
                <a:t>Space </a:t>
              </a:r>
              <a:r>
                <a:rPr lang="es-ES" b="1" dirty="0" err="1">
                  <a:solidFill>
                    <a:schemeClr val="bg1"/>
                  </a:solidFill>
                </a:rPr>
                <a:t>Situational</a:t>
              </a:r>
              <a:r>
                <a:rPr lang="es-ES" b="1" dirty="0">
                  <a:solidFill>
                    <a:schemeClr val="bg1"/>
                  </a:solidFill>
                </a:rPr>
                <a:t> &amp;</a:t>
              </a:r>
            </a:p>
            <a:p>
              <a:pPr algn="ctr"/>
              <a:r>
                <a:rPr lang="es-ES" b="1" dirty="0" err="1">
                  <a:solidFill>
                    <a:schemeClr val="bg1"/>
                  </a:solidFill>
                </a:rPr>
                <a:t>Domain</a:t>
              </a:r>
              <a:r>
                <a:rPr lang="es-ES" b="1" dirty="0">
                  <a:solidFill>
                    <a:schemeClr val="bg1"/>
                  </a:solidFill>
                </a:rPr>
                <a:t> </a:t>
              </a:r>
              <a:r>
                <a:rPr lang="es-ES" b="1" dirty="0" err="1">
                  <a:solidFill>
                    <a:schemeClr val="bg1"/>
                  </a:solidFill>
                </a:rPr>
                <a:t>Awareness</a:t>
              </a:r>
              <a:endParaRPr lang="es-ES" b="1" dirty="0">
                <a:solidFill>
                  <a:schemeClr val="bg1"/>
                </a:solidFill>
              </a:endParaRPr>
            </a:p>
          </p:txBody>
        </p:sp>
        <p:pic>
          <p:nvPicPr>
            <p:cNvPr id="9" name="Picture 8" descr="A blue and black outline of a satellite&#10;&#10;Description automatically generated">
              <a:extLst>
                <a:ext uri="{FF2B5EF4-FFF2-40B4-BE49-F238E27FC236}">
                  <a16:creationId xmlns:a16="http://schemas.microsoft.com/office/drawing/2014/main" id="{12107CDD-E867-1EA9-3D7D-F0DA0C3A255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99812" y="3999756"/>
              <a:ext cx="962126" cy="962126"/>
            </a:xfrm>
            <a:prstGeom prst="rect">
              <a:avLst/>
            </a:prstGeom>
          </p:spPr>
        </p:pic>
      </p:grpSp>
    </p:spTree>
    <p:extLst>
      <p:ext uri="{BB962C8B-B14F-4D97-AF65-F5344CB8AC3E}">
        <p14:creationId xmlns:p14="http://schemas.microsoft.com/office/powerpoint/2010/main" val="3479487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dots in the sky&#10;&#10;Description automatically generated">
            <a:extLst>
              <a:ext uri="{FF2B5EF4-FFF2-40B4-BE49-F238E27FC236}">
                <a16:creationId xmlns:a16="http://schemas.microsoft.com/office/drawing/2014/main" id="{3976F65B-F6AF-6348-2D5D-9CD7A2BB2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37047">
            <a:off x="1653543" y="5762957"/>
            <a:ext cx="12192000" cy="1986408"/>
          </a:xfrm>
          <a:prstGeom prst="rect">
            <a:avLst/>
          </a:prstGeom>
        </p:spPr>
      </p:pic>
      <p:grpSp>
        <p:nvGrpSpPr>
          <p:cNvPr id="44" name="Group 43">
            <a:extLst>
              <a:ext uri="{FF2B5EF4-FFF2-40B4-BE49-F238E27FC236}">
                <a16:creationId xmlns:a16="http://schemas.microsoft.com/office/drawing/2014/main" id="{6636445D-8B40-BA93-B6B6-DC04742C5520}"/>
              </a:ext>
            </a:extLst>
          </p:cNvPr>
          <p:cNvGrpSpPr/>
          <p:nvPr/>
        </p:nvGrpSpPr>
        <p:grpSpPr>
          <a:xfrm>
            <a:off x="1096618" y="2491436"/>
            <a:ext cx="9998764" cy="657485"/>
            <a:chOff x="1096618" y="2659190"/>
            <a:chExt cx="9998764" cy="657485"/>
          </a:xfrm>
        </p:grpSpPr>
        <p:pic>
          <p:nvPicPr>
            <p:cNvPr id="10" name="object 20">
              <a:extLst>
                <a:ext uri="{FF2B5EF4-FFF2-40B4-BE49-F238E27FC236}">
                  <a16:creationId xmlns:a16="http://schemas.microsoft.com/office/drawing/2014/main" id="{E6AD9C84-5BDC-F075-9A88-0C3EDA263886}"/>
                </a:ext>
              </a:extLst>
            </p:cNvPr>
            <p:cNvPicPr/>
            <p:nvPr/>
          </p:nvPicPr>
          <p:blipFill>
            <a:blip r:embed="rId3">
              <a:extLst>
                <a:ext uri="{28A0092B-C50C-407E-A947-70E740481C1C}">
                  <a14:useLocalDpi xmlns:a14="http://schemas.microsoft.com/office/drawing/2010/main" val="0"/>
                </a:ext>
              </a:extLst>
            </a:blip>
            <a:srcRect/>
            <a:stretch/>
          </p:blipFill>
          <p:spPr>
            <a:xfrm>
              <a:off x="3230097" y="2752983"/>
              <a:ext cx="1708723" cy="469899"/>
            </a:xfrm>
            <a:prstGeom prst="rect">
              <a:avLst/>
            </a:prstGeom>
          </p:spPr>
        </p:pic>
        <p:pic>
          <p:nvPicPr>
            <p:cNvPr id="24" name="Picture 8">
              <a:extLst>
                <a:ext uri="{FF2B5EF4-FFF2-40B4-BE49-F238E27FC236}">
                  <a16:creationId xmlns:a16="http://schemas.microsoft.com/office/drawing/2014/main" id="{504949A6-DFCC-B117-B629-04F28A048B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886661" y="2659190"/>
              <a:ext cx="1587261" cy="657485"/>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n 28">
              <a:extLst>
                <a:ext uri="{FF2B5EF4-FFF2-40B4-BE49-F238E27FC236}">
                  <a16:creationId xmlns:a16="http://schemas.microsoft.com/office/drawing/2014/main" id="{86EE61DA-6B13-55C4-3FE6-D1DC5878D2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4990" y="2878144"/>
              <a:ext cx="1595501" cy="219577"/>
            </a:xfrm>
            <a:prstGeom prst="rect">
              <a:avLst/>
            </a:prstGeom>
          </p:spPr>
        </p:pic>
        <p:pic>
          <p:nvPicPr>
            <p:cNvPr id="33" name="Imagen 32" descr="Logotipo&#10;&#10;Descripción generada automáticamente">
              <a:extLst>
                <a:ext uri="{FF2B5EF4-FFF2-40B4-BE49-F238E27FC236}">
                  <a16:creationId xmlns:a16="http://schemas.microsoft.com/office/drawing/2014/main" id="{0F3B4AA5-7FA9-2A79-0939-57D4682CFA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618" y="2761459"/>
              <a:ext cx="1457309" cy="452947"/>
            </a:xfrm>
            <a:prstGeom prst="rect">
              <a:avLst/>
            </a:prstGeom>
          </p:spPr>
        </p:pic>
        <p:pic>
          <p:nvPicPr>
            <p:cNvPr id="35" name="Imagen 34" descr="Imagen que contiene dibujo, plato&#10;&#10;Descripción generada automáticamente">
              <a:extLst>
                <a:ext uri="{FF2B5EF4-FFF2-40B4-BE49-F238E27FC236}">
                  <a16:creationId xmlns:a16="http://schemas.microsoft.com/office/drawing/2014/main" id="{0B662A39-4991-52DC-B392-D278F9BE51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50093" y="2772668"/>
              <a:ext cx="945289" cy="430529"/>
            </a:xfrm>
            <a:prstGeom prst="rect">
              <a:avLst/>
            </a:prstGeom>
          </p:spPr>
        </p:pic>
      </p:grpSp>
      <p:grpSp>
        <p:nvGrpSpPr>
          <p:cNvPr id="46" name="Group 45">
            <a:extLst>
              <a:ext uri="{FF2B5EF4-FFF2-40B4-BE49-F238E27FC236}">
                <a16:creationId xmlns:a16="http://schemas.microsoft.com/office/drawing/2014/main" id="{650C07FE-648E-4394-108C-2F8BC46E7C41}"/>
              </a:ext>
            </a:extLst>
          </p:cNvPr>
          <p:cNvGrpSpPr/>
          <p:nvPr/>
        </p:nvGrpSpPr>
        <p:grpSpPr>
          <a:xfrm>
            <a:off x="727189" y="1591765"/>
            <a:ext cx="10737623" cy="686383"/>
            <a:chOff x="924733" y="1741118"/>
            <a:chExt cx="10737623" cy="686383"/>
          </a:xfrm>
        </p:grpSpPr>
        <p:pic>
          <p:nvPicPr>
            <p:cNvPr id="8" name="object 13">
              <a:extLst>
                <a:ext uri="{FF2B5EF4-FFF2-40B4-BE49-F238E27FC236}">
                  <a16:creationId xmlns:a16="http://schemas.microsoft.com/office/drawing/2014/main" id="{3FE2F86C-918F-AFA0-6E17-D36B13B738FA}"/>
                </a:ext>
              </a:extLst>
            </p:cNvPr>
            <p:cNvPicPr/>
            <p:nvPr/>
          </p:nvPicPr>
          <p:blipFill>
            <a:blip r:embed="rId8">
              <a:extLst>
                <a:ext uri="{28A0092B-C50C-407E-A947-70E740481C1C}">
                  <a14:useLocalDpi xmlns:a14="http://schemas.microsoft.com/office/drawing/2010/main" val="0"/>
                </a:ext>
              </a:extLst>
            </a:blip>
            <a:srcRect/>
            <a:stretch/>
          </p:blipFill>
          <p:spPr>
            <a:xfrm>
              <a:off x="9647148" y="1828705"/>
              <a:ext cx="2015208" cy="511209"/>
            </a:xfrm>
            <a:prstGeom prst="rect">
              <a:avLst/>
            </a:prstGeom>
          </p:spPr>
        </p:pic>
        <p:pic>
          <p:nvPicPr>
            <p:cNvPr id="9" name="object 18">
              <a:extLst>
                <a:ext uri="{FF2B5EF4-FFF2-40B4-BE49-F238E27FC236}">
                  <a16:creationId xmlns:a16="http://schemas.microsoft.com/office/drawing/2014/main" id="{32F82DAE-C36C-3592-A698-0E1D0AB68933}"/>
                </a:ext>
              </a:extLst>
            </p:cNvPr>
            <p:cNvPicPr/>
            <p:nvPr/>
          </p:nvPicPr>
          <p:blipFill>
            <a:blip r:embed="rId9">
              <a:extLst>
                <a:ext uri="{28A0092B-C50C-407E-A947-70E740481C1C}">
                  <a14:useLocalDpi xmlns:a14="http://schemas.microsoft.com/office/drawing/2010/main" val="0"/>
                </a:ext>
              </a:extLst>
            </a:blip>
            <a:srcRect/>
            <a:stretch/>
          </p:blipFill>
          <p:spPr>
            <a:xfrm>
              <a:off x="2945037" y="1912957"/>
              <a:ext cx="1696666" cy="342704"/>
            </a:xfrm>
            <a:prstGeom prst="rect">
              <a:avLst/>
            </a:prstGeom>
          </p:spPr>
        </p:pic>
        <p:pic>
          <p:nvPicPr>
            <p:cNvPr id="32" name="Imagen 31">
              <a:extLst>
                <a:ext uri="{FF2B5EF4-FFF2-40B4-BE49-F238E27FC236}">
                  <a16:creationId xmlns:a16="http://schemas.microsoft.com/office/drawing/2014/main" id="{F5BF3E26-AEE2-B53D-CB4F-3B6776BC5C5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325481" y="1942389"/>
              <a:ext cx="1841125" cy="283840"/>
            </a:xfrm>
            <a:prstGeom prst="rect">
              <a:avLst/>
            </a:prstGeom>
          </p:spPr>
        </p:pic>
        <p:pic>
          <p:nvPicPr>
            <p:cNvPr id="37" name="Imagen 36" descr="Texto&#10;&#10;Descripción generada automáticamente">
              <a:extLst>
                <a:ext uri="{FF2B5EF4-FFF2-40B4-BE49-F238E27FC236}">
                  <a16:creationId xmlns:a16="http://schemas.microsoft.com/office/drawing/2014/main" id="{4AEEE65D-2D7E-BC6A-59C5-C46A67E5BD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3815" y="1855017"/>
              <a:ext cx="1841125" cy="458585"/>
            </a:xfrm>
            <a:prstGeom prst="rect">
              <a:avLst/>
            </a:prstGeom>
          </p:spPr>
        </p:pic>
        <p:pic>
          <p:nvPicPr>
            <p:cNvPr id="49" name="Imagen 48">
              <a:extLst>
                <a:ext uri="{FF2B5EF4-FFF2-40B4-BE49-F238E27FC236}">
                  <a16:creationId xmlns:a16="http://schemas.microsoft.com/office/drawing/2014/main" id="{949DD4CC-DC30-783B-B46D-BE4738E50672}"/>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924733" y="1741118"/>
              <a:ext cx="1658193" cy="686383"/>
            </a:xfrm>
            <a:prstGeom prst="rect">
              <a:avLst/>
            </a:prstGeom>
          </p:spPr>
        </p:pic>
      </p:grpSp>
      <p:sp>
        <p:nvSpPr>
          <p:cNvPr id="2" name="CuadroTexto 1">
            <a:extLst>
              <a:ext uri="{FF2B5EF4-FFF2-40B4-BE49-F238E27FC236}">
                <a16:creationId xmlns:a16="http://schemas.microsoft.com/office/drawing/2014/main" id="{9B0F8950-64A2-9703-F4B7-8FA9DE162495}"/>
              </a:ext>
            </a:extLst>
          </p:cNvPr>
          <p:cNvSpPr txBox="1"/>
          <p:nvPr/>
        </p:nvSpPr>
        <p:spPr>
          <a:xfrm>
            <a:off x="283459" y="260160"/>
            <a:ext cx="4398961" cy="861774"/>
          </a:xfrm>
          <a:prstGeom prst="rect">
            <a:avLst/>
          </a:prstGeom>
          <a:noFill/>
        </p:spPr>
        <p:txBody>
          <a:bodyPr wrap="none" rtlCol="0">
            <a:spAutoFit/>
          </a:bodyPr>
          <a:lstStyle/>
          <a:p>
            <a:r>
              <a:rPr lang="es-ES" sz="5000" b="1" dirty="0">
                <a:solidFill>
                  <a:schemeClr val="bg1"/>
                </a:solidFill>
                <a:latin typeface="+mj-lt"/>
              </a:rPr>
              <a:t>Our Partners</a:t>
            </a:r>
          </a:p>
        </p:txBody>
      </p:sp>
      <p:pic>
        <p:nvPicPr>
          <p:cNvPr id="3" name="Imagen 2">
            <a:extLst>
              <a:ext uri="{FF2B5EF4-FFF2-40B4-BE49-F238E27FC236}">
                <a16:creationId xmlns:a16="http://schemas.microsoft.com/office/drawing/2014/main" id="{8ABADBDA-5AF3-9F0D-AA7D-872268EC73FD}"/>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448303" y="260160"/>
            <a:ext cx="2460238" cy="401008"/>
          </a:xfrm>
          <a:prstGeom prst="rect">
            <a:avLst/>
          </a:prstGeom>
        </p:spPr>
      </p:pic>
      <p:grpSp>
        <p:nvGrpSpPr>
          <p:cNvPr id="40" name="Group 39">
            <a:extLst>
              <a:ext uri="{FF2B5EF4-FFF2-40B4-BE49-F238E27FC236}">
                <a16:creationId xmlns:a16="http://schemas.microsoft.com/office/drawing/2014/main" id="{344FAE45-AF3A-7008-69FD-2BB5A1956D13}"/>
              </a:ext>
            </a:extLst>
          </p:cNvPr>
          <p:cNvGrpSpPr/>
          <p:nvPr/>
        </p:nvGrpSpPr>
        <p:grpSpPr>
          <a:xfrm>
            <a:off x="846562" y="4420869"/>
            <a:ext cx="10498877" cy="606176"/>
            <a:chOff x="900670" y="4509552"/>
            <a:chExt cx="10498877" cy="606176"/>
          </a:xfrm>
        </p:grpSpPr>
        <p:pic>
          <p:nvPicPr>
            <p:cNvPr id="14" name="object 23">
              <a:extLst>
                <a:ext uri="{FF2B5EF4-FFF2-40B4-BE49-F238E27FC236}">
                  <a16:creationId xmlns:a16="http://schemas.microsoft.com/office/drawing/2014/main" id="{2247E92C-12F0-4026-ADB1-CD6E55FE2DEB}"/>
                </a:ext>
              </a:extLst>
            </p:cNvPr>
            <p:cNvPicPr/>
            <p:nvPr/>
          </p:nvPicPr>
          <p:blipFill>
            <a:blip r:embed="rId14">
              <a:extLst>
                <a:ext uri="{28A0092B-C50C-407E-A947-70E740481C1C}">
                  <a14:useLocalDpi xmlns:a14="http://schemas.microsoft.com/office/drawing/2010/main" val="0"/>
                </a:ext>
              </a:extLst>
            </a:blip>
            <a:srcRect/>
            <a:stretch/>
          </p:blipFill>
          <p:spPr>
            <a:xfrm>
              <a:off x="7892640" y="4631592"/>
              <a:ext cx="1422690" cy="341053"/>
            </a:xfrm>
            <a:prstGeom prst="rect">
              <a:avLst/>
            </a:prstGeom>
          </p:spPr>
        </p:pic>
        <p:pic>
          <p:nvPicPr>
            <p:cNvPr id="27" name="Imagen 26">
              <a:extLst>
                <a:ext uri="{FF2B5EF4-FFF2-40B4-BE49-F238E27FC236}">
                  <a16:creationId xmlns:a16="http://schemas.microsoft.com/office/drawing/2014/main" id="{A69E3558-9639-1D00-E76D-A0AB81CE08E7}"/>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0006440" y="4542096"/>
              <a:ext cx="1393107" cy="573632"/>
            </a:xfrm>
            <a:prstGeom prst="rect">
              <a:avLst/>
            </a:prstGeom>
          </p:spPr>
        </p:pic>
        <p:pic>
          <p:nvPicPr>
            <p:cNvPr id="43" name="Picture 10">
              <a:extLst>
                <a:ext uri="{FF2B5EF4-FFF2-40B4-BE49-F238E27FC236}">
                  <a16:creationId xmlns:a16="http://schemas.microsoft.com/office/drawing/2014/main" id="{FC418D05-72F5-1917-BC2E-ECC4BC94B87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00670" y="4649250"/>
              <a:ext cx="1789677" cy="305737"/>
            </a:xfrm>
            <a:prstGeom prst="rect">
              <a:avLst/>
            </a:prstGeom>
            <a:noFill/>
            <a:extLst>
              <a:ext uri="{909E8E84-426E-40DD-AFC4-6F175D3DCCD1}">
                <a14:hiddenFill xmlns:a14="http://schemas.microsoft.com/office/drawing/2010/main">
                  <a:solidFill>
                    <a:srgbClr val="FFFFFF"/>
                  </a:solidFill>
                </a14:hiddenFill>
              </a:ext>
            </a:extLst>
          </p:spPr>
        </p:pic>
        <p:pic>
          <p:nvPicPr>
            <p:cNvPr id="20" name="object 13">
              <a:extLst>
                <a:ext uri="{FF2B5EF4-FFF2-40B4-BE49-F238E27FC236}">
                  <a16:creationId xmlns:a16="http://schemas.microsoft.com/office/drawing/2014/main" id="{036CF83C-5EB4-742C-40F8-ADCD03AFED0D}"/>
                </a:ext>
              </a:extLst>
            </p:cNvPr>
            <p:cNvPicPr/>
            <p:nvPr/>
          </p:nvPicPr>
          <p:blipFill>
            <a:blip r:embed="rId17" cstate="print"/>
            <a:stretch>
              <a:fillRect/>
            </a:stretch>
          </p:blipFill>
          <p:spPr>
            <a:xfrm>
              <a:off x="3328736" y="4537845"/>
              <a:ext cx="1469937" cy="528547"/>
            </a:xfrm>
            <a:prstGeom prst="rect">
              <a:avLst/>
            </a:prstGeom>
          </p:spPr>
        </p:pic>
        <p:pic>
          <p:nvPicPr>
            <p:cNvPr id="36" name="Picture 35" descr="A black background with white text&#10;&#10;Description automatically generated">
              <a:extLst>
                <a:ext uri="{FF2B5EF4-FFF2-40B4-BE49-F238E27FC236}">
                  <a16:creationId xmlns:a16="http://schemas.microsoft.com/office/drawing/2014/main" id="{D6071E2B-1B23-B8BE-EF9F-50B76EDB8B5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437062" y="4509552"/>
              <a:ext cx="1764468" cy="585132"/>
            </a:xfrm>
            <a:prstGeom prst="rect">
              <a:avLst/>
            </a:prstGeom>
          </p:spPr>
        </p:pic>
      </p:grpSp>
      <p:grpSp>
        <p:nvGrpSpPr>
          <p:cNvPr id="26" name="Group 25">
            <a:extLst>
              <a:ext uri="{FF2B5EF4-FFF2-40B4-BE49-F238E27FC236}">
                <a16:creationId xmlns:a16="http://schemas.microsoft.com/office/drawing/2014/main" id="{705C6FAD-DDBC-32C7-3318-59BF1D99C895}"/>
              </a:ext>
            </a:extLst>
          </p:cNvPr>
          <p:cNvGrpSpPr/>
          <p:nvPr/>
        </p:nvGrpSpPr>
        <p:grpSpPr>
          <a:xfrm>
            <a:off x="729358" y="4945770"/>
            <a:ext cx="10733285" cy="1526190"/>
            <a:chOff x="-555369" y="4945770"/>
            <a:chExt cx="10733285" cy="1526190"/>
          </a:xfrm>
        </p:grpSpPr>
        <p:pic>
          <p:nvPicPr>
            <p:cNvPr id="19" name="Gráfico 18">
              <a:extLst>
                <a:ext uri="{FF2B5EF4-FFF2-40B4-BE49-F238E27FC236}">
                  <a16:creationId xmlns:a16="http://schemas.microsoft.com/office/drawing/2014/main" id="{20C71ADA-4E73-0C0B-20E7-C318E7AE36B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551183" y="5137367"/>
              <a:ext cx="1600196" cy="1142997"/>
            </a:xfrm>
            <a:prstGeom prst="rect">
              <a:avLst/>
            </a:prstGeom>
          </p:spPr>
        </p:pic>
        <p:pic>
          <p:nvPicPr>
            <p:cNvPr id="47" name="Picture 16">
              <a:extLst>
                <a:ext uri="{FF2B5EF4-FFF2-40B4-BE49-F238E27FC236}">
                  <a16:creationId xmlns:a16="http://schemas.microsoft.com/office/drawing/2014/main" id="{C5C57C28-75F1-0073-BDB5-433924A137C2}"/>
                </a:ext>
              </a:extLst>
            </p:cNvPr>
            <p:cNvPicPr>
              <a:picLocks noChangeAspect="1" noChangeArrowheads="1"/>
            </p:cNvPicPr>
            <p:nvPr/>
          </p:nvPicPr>
          <p:blipFill>
            <a:blip r:embed="rId21" cstate="print">
              <a:biLevel thresh="25000"/>
              <a:extLst>
                <a:ext uri="{28A0092B-C50C-407E-A947-70E740481C1C}">
                  <a14:useLocalDpi xmlns:a14="http://schemas.microsoft.com/office/drawing/2010/main" val="0"/>
                </a:ext>
              </a:extLst>
            </a:blip>
            <a:srcRect/>
            <a:stretch>
              <a:fillRect/>
            </a:stretch>
          </p:blipFill>
          <p:spPr bwMode="auto">
            <a:xfrm>
              <a:off x="7273561" y="5551652"/>
              <a:ext cx="1745641" cy="31442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black background with white text&#10;&#10;Description automatically generated">
              <a:extLst>
                <a:ext uri="{FF2B5EF4-FFF2-40B4-BE49-F238E27FC236}">
                  <a16:creationId xmlns:a16="http://schemas.microsoft.com/office/drawing/2014/main" id="{3976986C-1504-2D44-0EF3-A7029483505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396396" y="5429494"/>
              <a:ext cx="2065586" cy="558743"/>
            </a:xfrm>
            <a:prstGeom prst="rect">
              <a:avLst/>
            </a:prstGeom>
          </p:spPr>
        </p:pic>
        <p:pic>
          <p:nvPicPr>
            <p:cNvPr id="13" name="Picture 12" descr="A logo with blue orange and white lines&#10;&#10;Description automatically generated">
              <a:extLst>
                <a:ext uri="{FF2B5EF4-FFF2-40B4-BE49-F238E27FC236}">
                  <a16:creationId xmlns:a16="http://schemas.microsoft.com/office/drawing/2014/main" id="{29965161-DC43-2F1F-E66F-CF16E88BE90B}"/>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3584164" y="4945770"/>
              <a:ext cx="1844837" cy="1526190"/>
            </a:xfrm>
            <a:prstGeom prst="rect">
              <a:avLst/>
            </a:prstGeom>
          </p:spPr>
        </p:pic>
        <p:pic>
          <p:nvPicPr>
            <p:cNvPr id="18" name="Graphic 17">
              <a:extLst>
                <a:ext uri="{FF2B5EF4-FFF2-40B4-BE49-F238E27FC236}">
                  <a16:creationId xmlns:a16="http://schemas.microsoft.com/office/drawing/2014/main" id="{3E8FB122-1B3A-772E-D286-6D83E6503EE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55369" y="5542113"/>
              <a:ext cx="1829583" cy="333504"/>
            </a:xfrm>
            <a:prstGeom prst="rect">
              <a:avLst/>
            </a:prstGeom>
          </p:spPr>
        </p:pic>
        <p:pic>
          <p:nvPicPr>
            <p:cNvPr id="25" name="Picture 24">
              <a:extLst>
                <a:ext uri="{FF2B5EF4-FFF2-40B4-BE49-F238E27FC236}">
                  <a16:creationId xmlns:a16="http://schemas.microsoft.com/office/drawing/2014/main" id="{9D626C64-D64E-4937-57EB-7E41538BC72C}"/>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9141382" y="5190598"/>
              <a:ext cx="1036534" cy="1036534"/>
            </a:xfrm>
            <a:prstGeom prst="rect">
              <a:avLst/>
            </a:prstGeom>
          </p:spPr>
        </p:pic>
      </p:grpSp>
      <p:grpSp>
        <p:nvGrpSpPr>
          <p:cNvPr id="11" name="Group 10">
            <a:extLst>
              <a:ext uri="{FF2B5EF4-FFF2-40B4-BE49-F238E27FC236}">
                <a16:creationId xmlns:a16="http://schemas.microsoft.com/office/drawing/2014/main" id="{DD6923F1-16A0-2506-1339-D3BF6C31B4B0}"/>
              </a:ext>
            </a:extLst>
          </p:cNvPr>
          <p:cNvGrpSpPr/>
          <p:nvPr/>
        </p:nvGrpSpPr>
        <p:grpSpPr>
          <a:xfrm>
            <a:off x="881791" y="3335620"/>
            <a:ext cx="10428418" cy="968440"/>
            <a:chOff x="881791" y="3335620"/>
            <a:chExt cx="10428418" cy="968440"/>
          </a:xfrm>
        </p:grpSpPr>
        <p:pic>
          <p:nvPicPr>
            <p:cNvPr id="7" name="object 11">
              <a:extLst>
                <a:ext uri="{FF2B5EF4-FFF2-40B4-BE49-F238E27FC236}">
                  <a16:creationId xmlns:a16="http://schemas.microsoft.com/office/drawing/2014/main" id="{D99983DA-0AA0-5E72-415B-5FF0DF7B5C18}"/>
                </a:ext>
              </a:extLst>
            </p:cNvPr>
            <p:cNvPicPr/>
            <p:nvPr/>
          </p:nvPicPr>
          <p:blipFill>
            <a:blip r:embed="rId27">
              <a:extLst>
                <a:ext uri="{28A0092B-C50C-407E-A947-70E740481C1C}">
                  <a14:useLocalDpi xmlns:a14="http://schemas.microsoft.com/office/drawing/2010/main" val="0"/>
                </a:ext>
              </a:extLst>
            </a:blip>
            <a:srcRect/>
            <a:stretch/>
          </p:blipFill>
          <p:spPr>
            <a:xfrm>
              <a:off x="5163439" y="3613609"/>
              <a:ext cx="1771649" cy="412462"/>
            </a:xfrm>
            <a:prstGeom prst="rect">
              <a:avLst/>
            </a:prstGeom>
          </p:spPr>
        </p:pic>
        <p:pic>
          <p:nvPicPr>
            <p:cNvPr id="12" name="object 21">
              <a:extLst>
                <a:ext uri="{FF2B5EF4-FFF2-40B4-BE49-F238E27FC236}">
                  <a16:creationId xmlns:a16="http://schemas.microsoft.com/office/drawing/2014/main" id="{E700C25E-DD1F-15DD-9129-939DBF28E27E}"/>
                </a:ext>
              </a:extLst>
            </p:cNvPr>
            <p:cNvPicPr/>
            <p:nvPr/>
          </p:nvPicPr>
          <p:blipFill>
            <a:blip r:embed="rId28" cstate="print"/>
            <a:stretch>
              <a:fillRect/>
            </a:stretch>
          </p:blipFill>
          <p:spPr>
            <a:xfrm>
              <a:off x="10536572" y="3448865"/>
              <a:ext cx="773637" cy="741951"/>
            </a:xfrm>
            <a:prstGeom prst="rect">
              <a:avLst/>
            </a:prstGeom>
          </p:spPr>
        </p:pic>
        <p:pic>
          <p:nvPicPr>
            <p:cNvPr id="22" name="Picture 4">
              <a:extLst>
                <a:ext uri="{FF2B5EF4-FFF2-40B4-BE49-F238E27FC236}">
                  <a16:creationId xmlns:a16="http://schemas.microsoft.com/office/drawing/2014/main" id="{2E60FE93-19AF-8E88-16A3-D7AFE4C58CBF}"/>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p:blipFill>
          <p:spPr bwMode="auto">
            <a:xfrm>
              <a:off x="7317267" y="3651568"/>
              <a:ext cx="1486508" cy="33654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a:extLst>
                <a:ext uri="{FF2B5EF4-FFF2-40B4-BE49-F238E27FC236}">
                  <a16:creationId xmlns:a16="http://schemas.microsoft.com/office/drawing/2014/main" id="{2CBAB20C-8C91-4356-42EA-0CA27AFADA95}"/>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881791" y="3624819"/>
              <a:ext cx="1745641" cy="39004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A black and white logo&#10;&#10;Description automatically generated">
              <a:extLst>
                <a:ext uri="{FF2B5EF4-FFF2-40B4-BE49-F238E27FC236}">
                  <a16:creationId xmlns:a16="http://schemas.microsoft.com/office/drawing/2014/main" id="{E5576F78-3F29-D964-BF0C-E5885B583D1F}"/>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009611" y="3634521"/>
              <a:ext cx="1771649" cy="370638"/>
            </a:xfrm>
            <a:prstGeom prst="rect">
              <a:avLst/>
            </a:prstGeom>
          </p:spPr>
        </p:pic>
        <p:pic>
          <p:nvPicPr>
            <p:cNvPr id="6" name="Picture 5" descr="A logo with white dots&#10;&#10;Description automatically generated">
              <a:extLst>
                <a:ext uri="{FF2B5EF4-FFF2-40B4-BE49-F238E27FC236}">
                  <a16:creationId xmlns:a16="http://schemas.microsoft.com/office/drawing/2014/main" id="{D1AF6A8C-627F-8113-C4E2-78826B657232}"/>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185954" y="3335620"/>
              <a:ext cx="968440" cy="968440"/>
            </a:xfrm>
            <a:prstGeom prst="rect">
              <a:avLst/>
            </a:prstGeom>
          </p:spPr>
        </p:pic>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Personalizado 2">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1347</TotalTime>
  <Words>1096</Words>
  <Application>Microsoft Office PowerPoint</Application>
  <PresentationFormat>Widescreen</PresentationFormat>
  <Paragraphs>312</Paragraphs>
  <Slides>16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Aptos</vt:lpstr>
      <vt:lpstr>Calibri</vt:lpstr>
      <vt:lpstr>Montserrat</vt:lpstr>
      <vt:lpstr>Montserrat SemiBold</vt:lpstr>
      <vt:lpstr>Open Sans</vt:lpstr>
      <vt:lpstr>Open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Tatiana Cociu</dc:creator>
  <cp:lastModifiedBy>Chris Chapman</cp:lastModifiedBy>
  <cp:revision>74</cp:revision>
  <cp:lastPrinted>2024-10-14T09:47:12Z</cp:lastPrinted>
  <dcterms:created xsi:type="dcterms:W3CDTF">2024-10-07T07:59:49Z</dcterms:created>
  <dcterms:modified xsi:type="dcterms:W3CDTF">2025-09-17T16:52:20Z</dcterms:modified>
</cp:coreProperties>
</file>